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4"/>
    <p:sldMasterId id="2147483784" r:id="rId5"/>
  </p:sldMasterIdLst>
  <p:notesMasterIdLst>
    <p:notesMasterId r:id="rId23"/>
  </p:notesMasterIdLst>
  <p:sldIdLst>
    <p:sldId id="256" r:id="rId6"/>
    <p:sldId id="257" r:id="rId7"/>
    <p:sldId id="258" r:id="rId8"/>
    <p:sldId id="259" r:id="rId9"/>
    <p:sldId id="260" r:id="rId10"/>
    <p:sldId id="261" r:id="rId11"/>
    <p:sldId id="281" r:id="rId12"/>
    <p:sldId id="262" r:id="rId13"/>
    <p:sldId id="279" r:id="rId14"/>
    <p:sldId id="266" r:id="rId15"/>
    <p:sldId id="267" r:id="rId16"/>
    <p:sldId id="268" r:id="rId17"/>
    <p:sldId id="269" r:id="rId18"/>
    <p:sldId id="283" r:id="rId19"/>
    <p:sldId id="276" r:id="rId20"/>
    <p:sldId id="277" r:id="rId21"/>
    <p:sldId id="282"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
      <p:font typeface="Josefin Sans" pitchFamily="2" charset="0"/>
      <p:regular r:id="rId32"/>
      <p:bold r:id="rId33"/>
      <p:italic r:id="rId34"/>
      <p:boldItalic r:id="rId35"/>
    </p:embeddedFont>
    <p:embeddedFont>
      <p:font typeface="Oswald" panose="02000506000000020004" pitchFamily="2" charset="0"/>
      <p:regular r:id="rId36"/>
      <p:bold r:id="rId37"/>
    </p:embeddedFont>
    <p:embeddedFont>
      <p:font typeface="Raleway" pitchFamily="2"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Wingdings 3" panose="05040102010807070707" pitchFamily="18" charset="2"/>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B664BE-6A95-4ECA-A7DF-C5EF11531B75}" v="179" dt="2021-10-28T20:18:29.067"/>
    <p1510:client id="{EC69D5F3-17CE-4EB6-8CCC-91C10EFF7872}" v="93" dt="2021-10-28T20:55:18.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080" autoAdjust="0"/>
  </p:normalViewPr>
  <p:slideViewPr>
    <p:cSldViewPr snapToGrid="0">
      <p:cViewPr varScale="1">
        <p:scale>
          <a:sx n="75" d="100"/>
          <a:sy n="75" d="100"/>
        </p:scale>
        <p:origin x="16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6.fntdata"/><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5.xml"/><Relationship Id="rId41"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0f54ac98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60f54ac98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60f54ac98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60f54ac98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60f54ac981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60f54ac981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0f54ac98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60f54ac981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60f54ac981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60f54ac98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60f54ac981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60f54ac98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0f54ac98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Oswald"/>
                <a:ea typeface="Oswald"/>
                <a:cs typeface="Oswald"/>
                <a:sym typeface="Oswald"/>
              </a:rPr>
              <a:t>Mission Statement</a:t>
            </a:r>
            <a:endParaRPr sz="1200">
              <a:solidFill>
                <a:schemeClr val="dk1"/>
              </a:solidFill>
              <a:latin typeface="Oswald"/>
              <a:ea typeface="Oswald"/>
              <a:cs typeface="Oswald"/>
              <a:sym typeface="Oswald"/>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The purpose of </a:t>
            </a:r>
            <a:r>
              <a:rPr lang="en-US" i="1">
                <a:solidFill>
                  <a:schemeClr val="dk1"/>
                </a:solidFill>
                <a:latin typeface="Calibri"/>
                <a:ea typeface="Calibri"/>
                <a:cs typeface="Calibri"/>
                <a:sym typeface="Calibri"/>
              </a:rPr>
              <a:t>elementia </a:t>
            </a:r>
            <a:r>
              <a:rPr lang="en-US">
                <a:solidFill>
                  <a:schemeClr val="dk1"/>
                </a:solidFill>
                <a:latin typeface="Calibri"/>
                <a:ea typeface="Calibri"/>
                <a:cs typeface="Calibri"/>
                <a:sym typeface="Calibri"/>
              </a:rPr>
              <a:t>is to publish, uplift and represent creative, eclectic teens, while also striving to:</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foster and recognize the talent of teens.</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maintain an open platform/forum for teens to share and connect.</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publish a diverse range of original writing and art.</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collaborate with community partners and schools to embed </a:t>
            </a:r>
            <a:r>
              <a:rPr lang="en-US" i="1">
                <a:solidFill>
                  <a:schemeClr val="dk1"/>
                </a:solidFill>
                <a:latin typeface="Calibri"/>
                <a:ea typeface="Calibri"/>
                <a:cs typeface="Calibri"/>
                <a:sym typeface="Calibri"/>
              </a:rPr>
              <a:t>elementia </a:t>
            </a:r>
            <a:r>
              <a:rPr lang="en-US">
                <a:solidFill>
                  <a:schemeClr val="dk1"/>
                </a:solidFill>
                <a:latin typeface="Calibri"/>
                <a:ea typeface="Calibri"/>
                <a:cs typeface="Calibri"/>
                <a:sym typeface="Calibri"/>
              </a:rPr>
              <a:t>into the classroom.</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emphasize the importance of reading and the written word by connecting published artists with talented teens.</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Oswald"/>
                <a:ea typeface="Oswald"/>
                <a:cs typeface="Oswald"/>
                <a:sym typeface="Oswald"/>
              </a:rPr>
              <a:t>Facts</a:t>
            </a:r>
            <a:endParaRPr sz="1200">
              <a:solidFill>
                <a:schemeClr val="dk1"/>
              </a:solidFill>
              <a:latin typeface="Oswald"/>
              <a:ea typeface="Oswald"/>
              <a:cs typeface="Oswald"/>
              <a:sym typeface="Oswald"/>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How many teens have been published in </a:t>
            </a:r>
            <a:r>
              <a:rPr lang="en-US" b="1" i="1">
                <a:solidFill>
                  <a:schemeClr val="dk1"/>
                </a:solidFill>
                <a:latin typeface="Calibri"/>
                <a:ea typeface="Calibri"/>
                <a:cs typeface="Calibri"/>
                <a:sym typeface="Calibri"/>
              </a:rPr>
              <a:t>elementia</a:t>
            </a:r>
            <a:r>
              <a:rPr lang="en-US" b="1">
                <a:solidFill>
                  <a:schemeClr val="dk1"/>
                </a:solidFill>
                <a:latin typeface="Calibri"/>
                <a:ea typeface="Calibri"/>
                <a:cs typeface="Calibri"/>
                <a:sym typeface="Calibri"/>
              </a:rPr>
              <a:t>?</a:t>
            </a:r>
            <a:endParaRPr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elementia</a:t>
            </a:r>
            <a:r>
              <a:rPr lang="en-US">
                <a:solidFill>
                  <a:schemeClr val="dk1"/>
                </a:solidFill>
                <a:latin typeface="Calibri"/>
                <a:ea typeface="Calibri"/>
                <a:cs typeface="Calibri"/>
                <a:sym typeface="Calibri"/>
              </a:rPr>
              <a:t> had published the writing and art of 730 creative teens since 2005 in 15 issues of the magazine.</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Where have our authors been from?</a:t>
            </a:r>
            <a:endParaRPr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elementia</a:t>
            </a:r>
            <a:r>
              <a:rPr lang="en-US">
                <a:solidFill>
                  <a:schemeClr val="dk1"/>
                </a:solidFill>
                <a:latin typeface="Calibri"/>
                <a:ea typeface="Calibri"/>
                <a:cs typeface="Calibri"/>
                <a:sym typeface="Calibri"/>
              </a:rPr>
              <a:t> has published teens from all over the Kansas City Metro area, several states, England, Zambia and Malaysia.</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Who produces </a:t>
            </a:r>
            <a:r>
              <a:rPr lang="en-US" b="1" i="1">
                <a:solidFill>
                  <a:schemeClr val="dk1"/>
                </a:solidFill>
                <a:latin typeface="Calibri"/>
                <a:ea typeface="Calibri"/>
                <a:cs typeface="Calibri"/>
                <a:sym typeface="Calibri"/>
              </a:rPr>
              <a:t>elementia</a:t>
            </a:r>
            <a:r>
              <a:rPr lang="en-US" b="1">
                <a:solidFill>
                  <a:schemeClr val="dk1"/>
                </a:solidFill>
                <a:latin typeface="Calibri"/>
                <a:ea typeface="Calibri"/>
                <a:cs typeface="Calibri"/>
                <a:sym typeface="Calibri"/>
              </a:rPr>
              <a:t>?</a:t>
            </a:r>
            <a:endParaRPr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elementia</a:t>
            </a:r>
            <a:r>
              <a:rPr lang="en-US">
                <a:solidFill>
                  <a:schemeClr val="dk1"/>
                </a:solidFill>
                <a:latin typeface="Calibri"/>
                <a:ea typeface="Calibri"/>
                <a:cs typeface="Calibri"/>
                <a:sym typeface="Calibri"/>
              </a:rPr>
              <a:t> is managed by Library staff, but the selection and design work is all done by a committed group of creative teens. They select the pieces that will go into the magazine, they design the magazine, and they choose the next theme and featured author.</a:t>
            </a:r>
            <a:endParaRPr>
              <a:solidFill>
                <a:schemeClr val="dk1"/>
              </a:solidFill>
            </a:endParaRPr>
          </a:p>
          <a:p>
            <a:pPr marL="0" lvl="0" indent="0" algn="l" rtl="0">
              <a:spcBef>
                <a:spcPts val="0"/>
              </a:spcBef>
              <a:spcAft>
                <a:spcPts val="0"/>
              </a:spcAft>
              <a:buNone/>
            </a:pPr>
            <a:endParaRPr/>
          </a:p>
        </p:txBody>
      </p:sp>
      <p:sp>
        <p:nvSpPr>
          <p:cNvPr id="203" name="Google Shape;203;g60f54ac98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0f54ac98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0f54ac98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60f54ac98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chemeClr val="dk1"/>
                </a:solidFill>
              </a:rPr>
              <a:t>Things to point out:</a:t>
            </a:r>
            <a:endParaRPr b="1">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You can submit anonymously and it is a blind selection process, which means none of the readers know who you are (unless you leave your name at the top of your document)</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You can submit as many pieces as you want.</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You retain copyright to any works submitted to elementia, we just ask for the rights to publish them.</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You can submit long pieces, although given at we only have about 70 pages to work with we may only print an excerpt in the magazine and publish the whole piece online.</a:t>
            </a:r>
            <a:endParaRPr>
              <a:solidFill>
                <a:schemeClr val="dk1"/>
              </a:solidFill>
            </a:endParaRPr>
          </a:p>
          <a:p>
            <a:pPr marL="0" lvl="0" indent="0" algn="l" rtl="0">
              <a:spcBef>
                <a:spcPts val="0"/>
              </a:spcBef>
              <a:spcAft>
                <a:spcPts val="0"/>
              </a:spcAft>
              <a:buNone/>
            </a:pPr>
            <a:endParaRPr/>
          </a:p>
        </p:txBody>
      </p:sp>
      <p:sp>
        <p:nvSpPr>
          <p:cNvPr id="219" name="Google Shape;219;g60f54ac98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60f54ac98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60f54ac98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60f54ac98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60f54ac98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0f54ac98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Oswald"/>
                <a:ea typeface="Oswald"/>
                <a:cs typeface="Oswald"/>
                <a:sym typeface="Oswald"/>
              </a:rPr>
              <a:t>Mission Statement</a:t>
            </a:r>
            <a:endParaRPr sz="1200">
              <a:solidFill>
                <a:schemeClr val="dk1"/>
              </a:solidFill>
              <a:latin typeface="Oswald"/>
              <a:ea typeface="Oswald"/>
              <a:cs typeface="Oswald"/>
              <a:sym typeface="Oswald"/>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The purpose of </a:t>
            </a:r>
            <a:r>
              <a:rPr lang="en-US" i="1">
                <a:solidFill>
                  <a:schemeClr val="dk1"/>
                </a:solidFill>
                <a:latin typeface="Calibri"/>
                <a:ea typeface="Calibri"/>
                <a:cs typeface="Calibri"/>
                <a:sym typeface="Calibri"/>
              </a:rPr>
              <a:t>elementia </a:t>
            </a:r>
            <a:r>
              <a:rPr lang="en-US">
                <a:solidFill>
                  <a:schemeClr val="dk1"/>
                </a:solidFill>
                <a:latin typeface="Calibri"/>
                <a:ea typeface="Calibri"/>
                <a:cs typeface="Calibri"/>
                <a:sym typeface="Calibri"/>
              </a:rPr>
              <a:t>is to publish, uplift and represent creative, eclectic teens, while also striving to:</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foster and recognize the talent of teens.</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maintain an open platform/forum for teens to share and connect.</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publish a diverse range of original writing and art.</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collaborate with community partners and schools to embed </a:t>
            </a:r>
            <a:r>
              <a:rPr lang="en-US" i="1">
                <a:solidFill>
                  <a:schemeClr val="dk1"/>
                </a:solidFill>
                <a:latin typeface="Calibri"/>
                <a:ea typeface="Calibri"/>
                <a:cs typeface="Calibri"/>
                <a:sym typeface="Calibri"/>
              </a:rPr>
              <a:t>elementia </a:t>
            </a:r>
            <a:r>
              <a:rPr lang="en-US">
                <a:solidFill>
                  <a:schemeClr val="dk1"/>
                </a:solidFill>
                <a:latin typeface="Calibri"/>
                <a:ea typeface="Calibri"/>
                <a:cs typeface="Calibri"/>
                <a:sym typeface="Calibri"/>
              </a:rPr>
              <a:t>into the classroom.</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emphasize the importance of reading and the written word by connecting published artists with talented teens.</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Oswald"/>
                <a:ea typeface="Oswald"/>
                <a:cs typeface="Oswald"/>
                <a:sym typeface="Oswald"/>
              </a:rPr>
              <a:t>Facts</a:t>
            </a:r>
            <a:endParaRPr sz="1200">
              <a:solidFill>
                <a:schemeClr val="dk1"/>
              </a:solidFill>
              <a:latin typeface="Oswald"/>
              <a:ea typeface="Oswald"/>
              <a:cs typeface="Oswald"/>
              <a:sym typeface="Oswald"/>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How many teens have been published in </a:t>
            </a:r>
            <a:r>
              <a:rPr lang="en-US" b="1" i="1">
                <a:solidFill>
                  <a:schemeClr val="dk1"/>
                </a:solidFill>
                <a:latin typeface="Calibri"/>
                <a:ea typeface="Calibri"/>
                <a:cs typeface="Calibri"/>
                <a:sym typeface="Calibri"/>
              </a:rPr>
              <a:t>elementia</a:t>
            </a:r>
            <a:r>
              <a:rPr lang="en-US" b="1">
                <a:solidFill>
                  <a:schemeClr val="dk1"/>
                </a:solidFill>
                <a:latin typeface="Calibri"/>
                <a:ea typeface="Calibri"/>
                <a:cs typeface="Calibri"/>
                <a:sym typeface="Calibri"/>
              </a:rPr>
              <a:t>?</a:t>
            </a:r>
            <a:endParaRPr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elementia</a:t>
            </a:r>
            <a:r>
              <a:rPr lang="en-US">
                <a:solidFill>
                  <a:schemeClr val="dk1"/>
                </a:solidFill>
                <a:latin typeface="Calibri"/>
                <a:ea typeface="Calibri"/>
                <a:cs typeface="Calibri"/>
                <a:sym typeface="Calibri"/>
              </a:rPr>
              <a:t> had published the writing and art of 730 creative teens since 2005 in 15 issues of the magazine.</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Where have our authors been from?</a:t>
            </a:r>
            <a:endParaRPr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elementia</a:t>
            </a:r>
            <a:r>
              <a:rPr lang="en-US">
                <a:solidFill>
                  <a:schemeClr val="dk1"/>
                </a:solidFill>
                <a:latin typeface="Calibri"/>
                <a:ea typeface="Calibri"/>
                <a:cs typeface="Calibri"/>
                <a:sym typeface="Calibri"/>
              </a:rPr>
              <a:t> has published teens from all over the Kansas City Metro area, several states, England, Zambia and Malaysia.</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latin typeface="Calibri"/>
                <a:ea typeface="Calibri"/>
                <a:cs typeface="Calibri"/>
                <a:sym typeface="Calibri"/>
              </a:rPr>
              <a:t>Who produces </a:t>
            </a:r>
            <a:r>
              <a:rPr lang="en-US" b="1" i="1">
                <a:solidFill>
                  <a:schemeClr val="dk1"/>
                </a:solidFill>
                <a:latin typeface="Calibri"/>
                <a:ea typeface="Calibri"/>
                <a:cs typeface="Calibri"/>
                <a:sym typeface="Calibri"/>
              </a:rPr>
              <a:t>elementia</a:t>
            </a:r>
            <a:r>
              <a:rPr lang="en-US" b="1">
                <a:solidFill>
                  <a:schemeClr val="dk1"/>
                </a:solidFill>
                <a:latin typeface="Calibri"/>
                <a:ea typeface="Calibri"/>
                <a:cs typeface="Calibri"/>
                <a:sym typeface="Calibri"/>
              </a:rPr>
              <a:t>?</a:t>
            </a:r>
            <a:endParaRPr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elementia</a:t>
            </a:r>
            <a:r>
              <a:rPr lang="en-US">
                <a:solidFill>
                  <a:schemeClr val="dk1"/>
                </a:solidFill>
                <a:latin typeface="Calibri"/>
                <a:ea typeface="Calibri"/>
                <a:cs typeface="Calibri"/>
                <a:sym typeface="Calibri"/>
              </a:rPr>
              <a:t> is managed by Library staff, but the selection and design work is all done by a committed group of creative teens. They select the pieces that will go into the magazine, they design the magazine, and they choose the next theme and featured author.</a:t>
            </a:r>
            <a:endParaRPr>
              <a:solidFill>
                <a:schemeClr val="dk1"/>
              </a:solidFill>
            </a:endParaRPr>
          </a:p>
          <a:p>
            <a:pPr marL="0" lvl="0" indent="0" algn="l" rtl="0">
              <a:spcBef>
                <a:spcPts val="0"/>
              </a:spcBef>
              <a:spcAft>
                <a:spcPts val="0"/>
              </a:spcAft>
              <a:buNone/>
            </a:pPr>
            <a:endParaRPr/>
          </a:p>
        </p:txBody>
      </p:sp>
      <p:sp>
        <p:nvSpPr>
          <p:cNvPr id="203" name="Google Shape;203;g60f54ac98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05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60f54ac98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g60f54ac981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0f54ac98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0f54ac98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67.png"/><Relationship Id="rId11" Type="http://schemas.openxmlformats.org/officeDocument/2006/relationships/image" Target="../media/image61.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png"/><Relationship Id="rId11" Type="http://schemas.openxmlformats.org/officeDocument/2006/relationships/image" Target="../media/image36.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r="48566" b="5285"/>
          <a:stretch/>
        </p:blipFill>
        <p:spPr>
          <a:xfrm>
            <a:off x="7544745" y="0"/>
            <a:ext cx="1569759" cy="5154563"/>
          </a:xfrm>
          <a:prstGeom prst="rect">
            <a:avLst/>
          </a:prstGeom>
          <a:noFill/>
          <a:ln>
            <a:noFill/>
          </a:ln>
        </p:spPr>
      </p:pic>
      <p:pic>
        <p:nvPicPr>
          <p:cNvPr id="13" name="Google Shape;13;p2"/>
          <p:cNvPicPr preferRelativeResize="0"/>
          <p:nvPr/>
        </p:nvPicPr>
        <p:blipFill rotWithShape="1">
          <a:blip r:embed="rId3">
            <a:alphaModFix/>
          </a:blip>
          <a:srcRect l="-8953" t="3835" r="23316"/>
          <a:stretch/>
        </p:blipFill>
        <p:spPr>
          <a:xfrm>
            <a:off x="2174311" y="0"/>
            <a:ext cx="6969690" cy="3582415"/>
          </a:xfrm>
          <a:prstGeom prst="rect">
            <a:avLst/>
          </a:prstGeom>
          <a:noFill/>
          <a:ln>
            <a:noFill/>
          </a:ln>
        </p:spPr>
      </p:pic>
      <p:pic>
        <p:nvPicPr>
          <p:cNvPr id="14" name="Google Shape;14;p2"/>
          <p:cNvPicPr preferRelativeResize="0"/>
          <p:nvPr/>
        </p:nvPicPr>
        <p:blipFill rotWithShape="1">
          <a:blip r:embed="rId4">
            <a:alphaModFix/>
          </a:blip>
          <a:srcRect l="10531" t="2277" b="5477"/>
          <a:stretch/>
        </p:blipFill>
        <p:spPr>
          <a:xfrm>
            <a:off x="0" y="-1"/>
            <a:ext cx="2795805" cy="5114925"/>
          </a:xfrm>
          <a:prstGeom prst="rect">
            <a:avLst/>
          </a:prstGeom>
          <a:noFill/>
          <a:ln>
            <a:noFill/>
          </a:ln>
        </p:spPr>
      </p:pic>
      <p:pic>
        <p:nvPicPr>
          <p:cNvPr id="15" name="Google Shape;15;p2"/>
          <p:cNvPicPr preferRelativeResize="0"/>
          <p:nvPr/>
        </p:nvPicPr>
        <p:blipFill rotWithShape="1">
          <a:blip r:embed="rId5">
            <a:alphaModFix/>
          </a:blip>
          <a:srcRect l="9433" b="6759"/>
          <a:stretch/>
        </p:blipFill>
        <p:spPr>
          <a:xfrm>
            <a:off x="-14287" y="2975965"/>
            <a:ext cx="3971924" cy="2167535"/>
          </a:xfrm>
          <a:prstGeom prst="rect">
            <a:avLst/>
          </a:prstGeom>
          <a:noFill/>
          <a:ln>
            <a:noFill/>
          </a:ln>
        </p:spPr>
      </p:pic>
      <p:pic>
        <p:nvPicPr>
          <p:cNvPr id="16" name="Google Shape;16;p2"/>
          <p:cNvPicPr preferRelativeResize="0"/>
          <p:nvPr/>
        </p:nvPicPr>
        <p:blipFill rotWithShape="1">
          <a:blip r:embed="rId6">
            <a:alphaModFix/>
          </a:blip>
          <a:srcRect/>
          <a:stretch/>
        </p:blipFill>
        <p:spPr>
          <a:xfrm>
            <a:off x="115372" y="2557463"/>
            <a:ext cx="1841961" cy="2017805"/>
          </a:xfrm>
          <a:prstGeom prst="rect">
            <a:avLst/>
          </a:prstGeom>
          <a:noFill/>
          <a:ln>
            <a:noFill/>
          </a:ln>
        </p:spPr>
      </p:pic>
      <p:pic>
        <p:nvPicPr>
          <p:cNvPr id="17" name="Google Shape;17;p2"/>
          <p:cNvPicPr preferRelativeResize="0"/>
          <p:nvPr/>
        </p:nvPicPr>
        <p:blipFill rotWithShape="1">
          <a:blip r:embed="rId7">
            <a:alphaModFix/>
          </a:blip>
          <a:srcRect l="6707"/>
          <a:stretch/>
        </p:blipFill>
        <p:spPr>
          <a:xfrm>
            <a:off x="0" y="1957388"/>
            <a:ext cx="1788673" cy="2512606"/>
          </a:xfrm>
          <a:prstGeom prst="rect">
            <a:avLst/>
          </a:prstGeom>
          <a:noFill/>
          <a:ln>
            <a:noFill/>
          </a:ln>
        </p:spPr>
      </p:pic>
      <p:pic>
        <p:nvPicPr>
          <p:cNvPr id="18" name="Google Shape;18;p2"/>
          <p:cNvPicPr preferRelativeResize="0"/>
          <p:nvPr/>
        </p:nvPicPr>
        <p:blipFill rotWithShape="1">
          <a:blip r:embed="rId8">
            <a:alphaModFix/>
          </a:blip>
          <a:srcRect/>
          <a:stretch/>
        </p:blipFill>
        <p:spPr>
          <a:xfrm>
            <a:off x="543790" y="2582515"/>
            <a:ext cx="2042247" cy="2560986"/>
          </a:xfrm>
          <a:prstGeom prst="rect">
            <a:avLst/>
          </a:prstGeom>
          <a:noFill/>
          <a:ln>
            <a:noFill/>
          </a:ln>
        </p:spPr>
      </p:pic>
      <p:pic>
        <p:nvPicPr>
          <p:cNvPr id="19" name="Google Shape;19;p2"/>
          <p:cNvPicPr preferRelativeResize="0"/>
          <p:nvPr/>
        </p:nvPicPr>
        <p:blipFill rotWithShape="1">
          <a:blip r:embed="rId9">
            <a:alphaModFix/>
          </a:blip>
          <a:srcRect/>
          <a:stretch/>
        </p:blipFill>
        <p:spPr>
          <a:xfrm>
            <a:off x="930047" y="324563"/>
            <a:ext cx="2356796" cy="4818939"/>
          </a:xfrm>
          <a:prstGeom prst="rect">
            <a:avLst/>
          </a:prstGeom>
          <a:noFill/>
          <a:ln>
            <a:noFill/>
          </a:ln>
        </p:spPr>
      </p:pic>
      <p:pic>
        <p:nvPicPr>
          <p:cNvPr id="20" name="Google Shape;20;p2"/>
          <p:cNvPicPr preferRelativeResize="0"/>
          <p:nvPr/>
        </p:nvPicPr>
        <p:blipFill rotWithShape="1">
          <a:blip r:embed="rId10">
            <a:alphaModFix/>
          </a:blip>
          <a:srcRect/>
          <a:stretch/>
        </p:blipFill>
        <p:spPr>
          <a:xfrm>
            <a:off x="5560763" y="1587451"/>
            <a:ext cx="1997326" cy="1959115"/>
          </a:xfrm>
          <a:prstGeom prst="rect">
            <a:avLst/>
          </a:prstGeom>
          <a:noFill/>
          <a:ln>
            <a:noFill/>
          </a:ln>
        </p:spPr>
      </p:pic>
      <p:pic>
        <p:nvPicPr>
          <p:cNvPr id="21" name="Google Shape;21;p2"/>
          <p:cNvPicPr preferRelativeResize="0"/>
          <p:nvPr/>
        </p:nvPicPr>
        <p:blipFill rotWithShape="1">
          <a:blip r:embed="rId11">
            <a:alphaModFix/>
          </a:blip>
          <a:srcRect/>
          <a:stretch/>
        </p:blipFill>
        <p:spPr>
          <a:xfrm>
            <a:off x="5247437" y="1229940"/>
            <a:ext cx="2067763" cy="2241395"/>
          </a:xfrm>
          <a:prstGeom prst="rect">
            <a:avLst/>
          </a:prstGeom>
          <a:noFill/>
          <a:ln>
            <a:noFill/>
          </a:ln>
        </p:spPr>
      </p:pic>
      <p:pic>
        <p:nvPicPr>
          <p:cNvPr id="22" name="Google Shape;22;p2"/>
          <p:cNvPicPr preferRelativeResize="0"/>
          <p:nvPr/>
        </p:nvPicPr>
        <p:blipFill rotWithShape="1">
          <a:blip r:embed="rId12">
            <a:alphaModFix/>
          </a:blip>
          <a:srcRect r="9560" b="4324"/>
          <a:stretch/>
        </p:blipFill>
        <p:spPr>
          <a:xfrm>
            <a:off x="6990125" y="1900238"/>
            <a:ext cx="2153875" cy="3243262"/>
          </a:xfrm>
          <a:prstGeom prst="rect">
            <a:avLst/>
          </a:prstGeom>
          <a:noFill/>
          <a:ln>
            <a:noFill/>
          </a:ln>
        </p:spPr>
      </p:pic>
      <p:pic>
        <p:nvPicPr>
          <p:cNvPr id="23" name="Google Shape;23;p2"/>
          <p:cNvPicPr preferRelativeResize="0"/>
          <p:nvPr/>
        </p:nvPicPr>
        <p:blipFill rotWithShape="1">
          <a:blip r:embed="rId13">
            <a:alphaModFix/>
          </a:blip>
          <a:srcRect/>
          <a:stretch/>
        </p:blipFill>
        <p:spPr>
          <a:xfrm>
            <a:off x="7793002" y="2055688"/>
            <a:ext cx="1144521" cy="1782578"/>
          </a:xfrm>
          <a:prstGeom prst="rect">
            <a:avLst/>
          </a:prstGeom>
          <a:noFill/>
          <a:ln>
            <a:noFill/>
          </a:ln>
        </p:spPr>
      </p:pic>
      <p:pic>
        <p:nvPicPr>
          <p:cNvPr id="24" name="Google Shape;24;p2"/>
          <p:cNvPicPr preferRelativeResize="0"/>
          <p:nvPr/>
        </p:nvPicPr>
        <p:blipFill rotWithShape="1">
          <a:blip r:embed="rId14">
            <a:alphaModFix/>
          </a:blip>
          <a:srcRect b="4878"/>
          <a:stretch/>
        </p:blipFill>
        <p:spPr>
          <a:xfrm>
            <a:off x="5502322" y="685801"/>
            <a:ext cx="3470227" cy="4457698"/>
          </a:xfrm>
          <a:prstGeom prst="rect">
            <a:avLst/>
          </a:prstGeom>
          <a:noFill/>
          <a:ln>
            <a:noFill/>
          </a:ln>
        </p:spPr>
      </p:pic>
      <p:sp>
        <p:nvSpPr>
          <p:cNvPr id="25" name="Google Shape;25;p2"/>
          <p:cNvSpPr txBox="1">
            <a:spLocks noGrp="1"/>
          </p:cNvSpPr>
          <p:nvPr>
            <p:ph type="ctrTitle"/>
          </p:nvPr>
        </p:nvSpPr>
        <p:spPr>
          <a:xfrm>
            <a:off x="2446560" y="2164556"/>
            <a:ext cx="4251000" cy="814500"/>
          </a:xfrm>
          <a:prstGeom prst="rect">
            <a:avLst/>
          </a:prstGeom>
          <a:noFill/>
          <a:ln>
            <a:noFill/>
          </a:ln>
        </p:spPr>
        <p:txBody>
          <a:bodyPr spcFirstLastPara="1" wrap="square" lIns="68575" tIns="68575" rIns="68575" bIns="68575" anchor="ctr" anchorCtr="0">
            <a:noAutofit/>
          </a:bodyPr>
          <a:lstStyle>
            <a:lvl1pPr lvl="0" algn="ctr">
              <a:lnSpc>
                <a:spcPct val="90000"/>
              </a:lnSpc>
              <a:spcBef>
                <a:spcPts val="0"/>
              </a:spcBef>
              <a:spcAft>
                <a:spcPts val="0"/>
              </a:spcAft>
              <a:buClr>
                <a:schemeClr val="lt1"/>
              </a:buClr>
              <a:buSzPts val="3000"/>
              <a:buFont typeface="Raleway"/>
              <a:buNone/>
              <a:defRPr sz="3000">
                <a:solidFill>
                  <a:schemeClr val="lt1"/>
                </a:solidFill>
              </a:defRPr>
            </a:lvl1pPr>
            <a:lvl2pPr lvl="1" algn="ctr">
              <a:spcBef>
                <a:spcPts val="0"/>
              </a:spcBef>
              <a:spcAft>
                <a:spcPts val="0"/>
              </a:spcAft>
              <a:buSzPts val="1100"/>
              <a:buNone/>
              <a:defRPr sz="4800"/>
            </a:lvl2pPr>
            <a:lvl3pPr lvl="2" algn="ctr">
              <a:spcBef>
                <a:spcPts val="0"/>
              </a:spcBef>
              <a:spcAft>
                <a:spcPts val="0"/>
              </a:spcAft>
              <a:buSzPts val="1100"/>
              <a:buNone/>
              <a:defRPr sz="4800"/>
            </a:lvl3pPr>
            <a:lvl4pPr lvl="3" algn="ctr">
              <a:spcBef>
                <a:spcPts val="0"/>
              </a:spcBef>
              <a:spcAft>
                <a:spcPts val="0"/>
              </a:spcAft>
              <a:buSzPts val="1100"/>
              <a:buNone/>
              <a:defRPr sz="4800"/>
            </a:lvl4pPr>
            <a:lvl5pPr lvl="4" algn="ctr">
              <a:spcBef>
                <a:spcPts val="0"/>
              </a:spcBef>
              <a:spcAft>
                <a:spcPts val="0"/>
              </a:spcAft>
              <a:buSzPts val="1100"/>
              <a:buNone/>
              <a:defRPr sz="4800"/>
            </a:lvl5pPr>
            <a:lvl6pPr lvl="5" algn="ctr">
              <a:spcBef>
                <a:spcPts val="0"/>
              </a:spcBef>
              <a:spcAft>
                <a:spcPts val="0"/>
              </a:spcAft>
              <a:buSzPts val="1100"/>
              <a:buNone/>
              <a:defRPr sz="4800"/>
            </a:lvl6pPr>
            <a:lvl7pPr lvl="6" algn="ctr">
              <a:spcBef>
                <a:spcPts val="0"/>
              </a:spcBef>
              <a:spcAft>
                <a:spcPts val="0"/>
              </a:spcAft>
              <a:buSzPts val="1100"/>
              <a:buNone/>
              <a:defRPr sz="4800"/>
            </a:lvl7pPr>
            <a:lvl8pPr lvl="7" algn="ctr">
              <a:spcBef>
                <a:spcPts val="0"/>
              </a:spcBef>
              <a:spcAft>
                <a:spcPts val="0"/>
              </a:spcAft>
              <a:buSzPts val="1100"/>
              <a:buNone/>
              <a:defRPr sz="4800"/>
            </a:lvl8pPr>
            <a:lvl9pPr lvl="8" algn="ctr">
              <a:spcBef>
                <a:spcPts val="0"/>
              </a:spcBef>
              <a:spcAft>
                <a:spcPts val="0"/>
              </a:spcAft>
              <a:buSzPts val="11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1"/>
        <p:cNvGrpSpPr/>
        <p:nvPr/>
      </p:nvGrpSpPr>
      <p:grpSpPr>
        <a:xfrm>
          <a:off x="0" y="0"/>
          <a:ext cx="0" cy="0"/>
          <a:chOff x="0" y="0"/>
          <a:chExt cx="0" cy="0"/>
        </a:xfrm>
      </p:grpSpPr>
      <p:pic>
        <p:nvPicPr>
          <p:cNvPr id="112" name="Google Shape;112;p11"/>
          <p:cNvPicPr preferRelativeResize="0"/>
          <p:nvPr/>
        </p:nvPicPr>
        <p:blipFill rotWithShape="1">
          <a:blip r:embed="rId2">
            <a:alphaModFix/>
          </a:blip>
          <a:srcRect t="12734"/>
          <a:stretch/>
        </p:blipFill>
        <p:spPr>
          <a:xfrm>
            <a:off x="3564231" y="-22123"/>
            <a:ext cx="2715619" cy="2411362"/>
          </a:xfrm>
          <a:prstGeom prst="rect">
            <a:avLst/>
          </a:prstGeom>
          <a:noFill/>
          <a:ln>
            <a:noFill/>
          </a:ln>
        </p:spPr>
      </p:pic>
      <p:pic>
        <p:nvPicPr>
          <p:cNvPr id="113" name="Google Shape;113;p11"/>
          <p:cNvPicPr preferRelativeResize="0"/>
          <p:nvPr/>
        </p:nvPicPr>
        <p:blipFill rotWithShape="1">
          <a:blip r:embed="rId3">
            <a:alphaModFix/>
          </a:blip>
          <a:srcRect t="3696" r="20353" b="3210"/>
          <a:stretch/>
        </p:blipFill>
        <p:spPr>
          <a:xfrm>
            <a:off x="6474109" y="-1"/>
            <a:ext cx="2669891" cy="5143501"/>
          </a:xfrm>
          <a:prstGeom prst="rect">
            <a:avLst/>
          </a:prstGeom>
          <a:noFill/>
          <a:ln>
            <a:noFill/>
          </a:ln>
        </p:spPr>
      </p:pic>
      <p:pic>
        <p:nvPicPr>
          <p:cNvPr id="114" name="Google Shape;114;p11"/>
          <p:cNvPicPr preferRelativeResize="0"/>
          <p:nvPr/>
        </p:nvPicPr>
        <p:blipFill rotWithShape="1">
          <a:blip r:embed="rId4">
            <a:alphaModFix/>
          </a:blip>
          <a:srcRect/>
          <a:stretch/>
        </p:blipFill>
        <p:spPr>
          <a:xfrm>
            <a:off x="398876" y="575187"/>
            <a:ext cx="2379811" cy="3505032"/>
          </a:xfrm>
          <a:prstGeom prst="rect">
            <a:avLst/>
          </a:prstGeom>
          <a:noFill/>
          <a:ln>
            <a:noFill/>
          </a:ln>
        </p:spPr>
      </p:pic>
      <p:pic>
        <p:nvPicPr>
          <p:cNvPr id="115" name="Google Shape;115;p11"/>
          <p:cNvPicPr preferRelativeResize="0"/>
          <p:nvPr/>
        </p:nvPicPr>
        <p:blipFill rotWithShape="1">
          <a:blip r:embed="rId5">
            <a:alphaModFix/>
          </a:blip>
          <a:srcRect t="7423"/>
          <a:stretch/>
        </p:blipFill>
        <p:spPr>
          <a:xfrm>
            <a:off x="1682152" y="0"/>
            <a:ext cx="2432646" cy="4113842"/>
          </a:xfrm>
          <a:prstGeom prst="rect">
            <a:avLst/>
          </a:prstGeom>
          <a:noFill/>
          <a:ln>
            <a:noFill/>
          </a:ln>
        </p:spPr>
      </p:pic>
      <p:pic>
        <p:nvPicPr>
          <p:cNvPr id="116" name="Google Shape;116;p11"/>
          <p:cNvPicPr preferRelativeResize="0"/>
          <p:nvPr/>
        </p:nvPicPr>
        <p:blipFill rotWithShape="1">
          <a:blip r:embed="rId6">
            <a:alphaModFix/>
          </a:blip>
          <a:srcRect t="15517"/>
          <a:stretch/>
        </p:blipFill>
        <p:spPr>
          <a:xfrm>
            <a:off x="1040750" y="0"/>
            <a:ext cx="1400482" cy="4692537"/>
          </a:xfrm>
          <a:prstGeom prst="rect">
            <a:avLst/>
          </a:prstGeom>
          <a:noFill/>
          <a:ln>
            <a:noFill/>
          </a:ln>
        </p:spPr>
      </p:pic>
      <p:pic>
        <p:nvPicPr>
          <p:cNvPr id="117" name="Google Shape;117;p11"/>
          <p:cNvPicPr preferRelativeResize="0"/>
          <p:nvPr/>
        </p:nvPicPr>
        <p:blipFill rotWithShape="1">
          <a:blip r:embed="rId7">
            <a:alphaModFix/>
          </a:blip>
          <a:srcRect/>
          <a:stretch/>
        </p:blipFill>
        <p:spPr>
          <a:xfrm>
            <a:off x="2679383" y="998574"/>
            <a:ext cx="2563669" cy="4144923"/>
          </a:xfrm>
          <a:prstGeom prst="rect">
            <a:avLst/>
          </a:prstGeom>
          <a:noFill/>
          <a:ln>
            <a:noFill/>
          </a:ln>
        </p:spPr>
      </p:pic>
      <p:pic>
        <p:nvPicPr>
          <p:cNvPr id="118" name="Google Shape;118;p11"/>
          <p:cNvPicPr preferRelativeResize="0"/>
          <p:nvPr/>
        </p:nvPicPr>
        <p:blipFill rotWithShape="1">
          <a:blip r:embed="rId8">
            <a:alphaModFix/>
          </a:blip>
          <a:srcRect b="14205"/>
          <a:stretch/>
        </p:blipFill>
        <p:spPr>
          <a:xfrm>
            <a:off x="4999702" y="1874775"/>
            <a:ext cx="2101648" cy="3279788"/>
          </a:xfrm>
          <a:prstGeom prst="rect">
            <a:avLst/>
          </a:prstGeom>
          <a:noFill/>
          <a:ln>
            <a:noFill/>
          </a:ln>
        </p:spPr>
      </p:pic>
      <p:pic>
        <p:nvPicPr>
          <p:cNvPr id="119" name="Google Shape;119;p11"/>
          <p:cNvPicPr preferRelativeResize="0"/>
          <p:nvPr/>
        </p:nvPicPr>
        <p:blipFill rotWithShape="1">
          <a:blip r:embed="rId9">
            <a:alphaModFix/>
          </a:blip>
          <a:srcRect b="23685"/>
          <a:stretch/>
        </p:blipFill>
        <p:spPr>
          <a:xfrm>
            <a:off x="5954877" y="2369861"/>
            <a:ext cx="1476699" cy="2784698"/>
          </a:xfrm>
          <a:prstGeom prst="rect">
            <a:avLst/>
          </a:prstGeom>
          <a:noFill/>
          <a:ln>
            <a:noFill/>
          </a:ln>
        </p:spPr>
      </p:pic>
      <p:pic>
        <p:nvPicPr>
          <p:cNvPr id="120" name="Google Shape;120;p11"/>
          <p:cNvPicPr preferRelativeResize="0"/>
          <p:nvPr/>
        </p:nvPicPr>
        <p:blipFill rotWithShape="1">
          <a:blip r:embed="rId10">
            <a:alphaModFix/>
          </a:blip>
          <a:srcRect t="9700"/>
          <a:stretch/>
        </p:blipFill>
        <p:spPr>
          <a:xfrm>
            <a:off x="4582637" y="0"/>
            <a:ext cx="1965649" cy="3471830"/>
          </a:xfrm>
          <a:prstGeom prst="rect">
            <a:avLst/>
          </a:prstGeom>
          <a:noFill/>
          <a:ln>
            <a:noFill/>
          </a:ln>
        </p:spPr>
      </p:pic>
      <p:pic>
        <p:nvPicPr>
          <p:cNvPr id="121" name="Google Shape;121;p11"/>
          <p:cNvPicPr preferRelativeResize="0"/>
          <p:nvPr/>
        </p:nvPicPr>
        <p:blipFill rotWithShape="1">
          <a:blip r:embed="rId11">
            <a:alphaModFix/>
          </a:blip>
          <a:srcRect/>
          <a:stretch/>
        </p:blipFill>
        <p:spPr>
          <a:xfrm>
            <a:off x="2433485" y="961558"/>
            <a:ext cx="2623863" cy="3290328"/>
          </a:xfrm>
          <a:prstGeom prst="rect">
            <a:avLst/>
          </a:prstGeom>
          <a:noFill/>
          <a:ln>
            <a:noFill/>
          </a:ln>
        </p:spPr>
      </p:pic>
      <p:sp>
        <p:nvSpPr>
          <p:cNvPr id="122" name="Google Shape;122;p11"/>
          <p:cNvSpPr/>
          <p:nvPr/>
        </p:nvSpPr>
        <p:spPr>
          <a:xfrm>
            <a:off x="400532" y="317604"/>
            <a:ext cx="8343000" cy="4508400"/>
          </a:xfrm>
          <a:prstGeom prst="rect">
            <a:avLst/>
          </a:prstGeom>
          <a:solidFill>
            <a:srgbClr val="FF1515">
              <a:alpha val="74901"/>
            </a:srgbClr>
          </a:solidFill>
          <a:ln w="28575" cap="flat" cmpd="sng">
            <a:solidFill>
              <a:schemeClr val="lt1"/>
            </a:solidFill>
            <a:prstDash val="solid"/>
            <a:miter lim="800000"/>
            <a:headEnd type="none" w="sm" len="sm"/>
            <a:tailEnd type="none" w="sm" len="sm"/>
          </a:ln>
          <a:effectLst>
            <a:outerShdw blurRad="203200" dist="38100" sx="101000" sy="101000" algn="ctr" rotWithShape="0">
              <a:srgbClr val="000000">
                <a:alpha val="1882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boto"/>
              <a:ea typeface="Roboto"/>
              <a:cs typeface="Roboto"/>
              <a:sym typeface="Roboto"/>
            </a:endParaRPr>
          </a:p>
        </p:txBody>
      </p:sp>
      <p:sp>
        <p:nvSpPr>
          <p:cNvPr id="123" name="Google Shape;123;p11"/>
          <p:cNvSpPr txBox="1">
            <a:spLocks noGrp="1"/>
          </p:cNvSpPr>
          <p:nvPr>
            <p:ph type="title"/>
          </p:nvPr>
        </p:nvSpPr>
        <p:spPr>
          <a:xfrm>
            <a:off x="1778219" y="373185"/>
            <a:ext cx="5587800" cy="549000"/>
          </a:xfrm>
          <a:prstGeom prst="rect">
            <a:avLst/>
          </a:prstGeom>
          <a:noFill/>
          <a:ln>
            <a:noFill/>
          </a:ln>
        </p:spPr>
        <p:txBody>
          <a:bodyPr spcFirstLastPara="1" wrap="square" lIns="68575" tIns="68575" rIns="68575" bIns="68575" anchor="b" anchorCtr="0">
            <a:noAutofit/>
          </a:bodyPr>
          <a:lstStyle>
            <a:lvl1pPr lvl="0" algn="ctr">
              <a:lnSpc>
                <a:spcPct val="90000"/>
              </a:lnSpc>
              <a:spcBef>
                <a:spcPts val="0"/>
              </a:spcBef>
              <a:spcAft>
                <a:spcPts val="0"/>
              </a:spcAft>
              <a:buClr>
                <a:schemeClr val="lt1"/>
              </a:buClr>
              <a:buSzPts val="2700"/>
              <a:buFont typeface="Raleway"/>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Blank small" type="blank">
  <p:cSld name="BLANK">
    <p:spTree>
      <p:nvGrpSpPr>
        <p:cNvPr id="1" name="Shape 124"/>
        <p:cNvGrpSpPr/>
        <p:nvPr/>
      </p:nvGrpSpPr>
      <p:grpSpPr>
        <a:xfrm>
          <a:off x="0" y="0"/>
          <a:ext cx="0" cy="0"/>
          <a:chOff x="0" y="0"/>
          <a:chExt cx="0" cy="0"/>
        </a:xfrm>
      </p:grpSpPr>
      <p:pic>
        <p:nvPicPr>
          <p:cNvPr id="125" name="Google Shape;125;p12"/>
          <p:cNvPicPr preferRelativeResize="0"/>
          <p:nvPr/>
        </p:nvPicPr>
        <p:blipFill rotWithShape="1">
          <a:blip r:embed="rId2">
            <a:alphaModFix/>
          </a:blip>
          <a:srcRect l="15589" b="8695"/>
          <a:stretch/>
        </p:blipFill>
        <p:spPr>
          <a:xfrm>
            <a:off x="0" y="3717475"/>
            <a:ext cx="2066183" cy="1426025"/>
          </a:xfrm>
          <a:prstGeom prst="rect">
            <a:avLst/>
          </a:prstGeom>
          <a:noFill/>
          <a:ln>
            <a:noFill/>
          </a:ln>
        </p:spPr>
      </p:pic>
      <p:sp>
        <p:nvSpPr>
          <p:cNvPr id="126" name="Google Shape;126;p12"/>
          <p:cNvSpPr/>
          <p:nvPr/>
        </p:nvSpPr>
        <p:spPr>
          <a:xfrm>
            <a:off x="258581" y="217715"/>
            <a:ext cx="8690700" cy="4708200"/>
          </a:xfrm>
          <a:prstGeom prst="frame">
            <a:avLst>
              <a:gd name="adj1" fmla="val 799"/>
            </a:avLst>
          </a:prstGeom>
          <a:solidFill>
            <a:srgbClr val="EB226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Roboto"/>
              <a:ea typeface="Roboto"/>
              <a:cs typeface="Roboto"/>
              <a:sym typeface="Robo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nky Memphis">
  <p:cSld name="1_Blank small">
    <p:spTree>
      <p:nvGrpSpPr>
        <p:cNvPr id="1" name="Shape 127"/>
        <p:cNvGrpSpPr/>
        <p:nvPr/>
      </p:nvGrpSpPr>
      <p:grpSpPr>
        <a:xfrm>
          <a:off x="0" y="0"/>
          <a:ext cx="0" cy="0"/>
          <a:chOff x="0" y="0"/>
          <a:chExt cx="0" cy="0"/>
        </a:xfrm>
      </p:grpSpPr>
      <p:pic>
        <p:nvPicPr>
          <p:cNvPr id="128" name="Google Shape;128;p13"/>
          <p:cNvPicPr preferRelativeResize="0"/>
          <p:nvPr/>
        </p:nvPicPr>
        <p:blipFill rotWithShape="1">
          <a:blip r:embed="rId2">
            <a:alphaModFix/>
          </a:blip>
          <a:srcRect l="2577" t="23326" r="1720" b="23106"/>
          <a:stretch/>
        </p:blipFill>
        <p:spPr>
          <a:xfrm>
            <a:off x="0" y="1183005"/>
            <a:ext cx="9143999" cy="277749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mall">
  <p:cSld name="Blank small">
    <p:spTree>
      <p:nvGrpSpPr>
        <p:cNvPr id="1" name="Shape 129"/>
        <p:cNvGrpSpPr/>
        <p:nvPr/>
      </p:nvGrpSpPr>
      <p:grpSpPr>
        <a:xfrm>
          <a:off x="0" y="0"/>
          <a:ext cx="0" cy="0"/>
          <a:chOff x="0" y="0"/>
          <a:chExt cx="0" cy="0"/>
        </a:xfrm>
      </p:grpSpPr>
      <p:pic>
        <p:nvPicPr>
          <p:cNvPr id="130" name="Google Shape;130;p14"/>
          <p:cNvPicPr preferRelativeResize="0"/>
          <p:nvPr/>
        </p:nvPicPr>
        <p:blipFill rotWithShape="1">
          <a:blip r:embed="rId2">
            <a:alphaModFix/>
          </a:blip>
          <a:srcRect t="23076" r="1027" b="23294"/>
          <a:stretch/>
        </p:blipFill>
        <p:spPr>
          <a:xfrm>
            <a:off x="0" y="1171575"/>
            <a:ext cx="9144002" cy="28003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9184620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7353396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3855550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7395843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10/28/2021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2226935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033039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 1 column">
  <p:cSld name="1_Title + 1 column">
    <p:spTree>
      <p:nvGrpSpPr>
        <p:cNvPr id="1" name="Shape 26"/>
        <p:cNvGrpSpPr/>
        <p:nvPr/>
      </p:nvGrpSpPr>
      <p:grpSpPr>
        <a:xfrm>
          <a:off x="0" y="0"/>
          <a:ext cx="0" cy="0"/>
          <a:chOff x="0" y="0"/>
          <a:chExt cx="0" cy="0"/>
        </a:xfrm>
      </p:grpSpPr>
      <p:pic>
        <p:nvPicPr>
          <p:cNvPr id="27" name="Google Shape;27;p3"/>
          <p:cNvPicPr preferRelativeResize="0"/>
          <p:nvPr/>
        </p:nvPicPr>
        <p:blipFill rotWithShape="1">
          <a:blip r:embed="rId2">
            <a:alphaModFix/>
          </a:blip>
          <a:srcRect r="35073" b="13846"/>
          <a:stretch/>
        </p:blipFill>
        <p:spPr>
          <a:xfrm>
            <a:off x="4866968" y="1200149"/>
            <a:ext cx="4269659" cy="3954412"/>
          </a:xfrm>
          <a:prstGeom prst="rect">
            <a:avLst/>
          </a:prstGeom>
          <a:noFill/>
          <a:ln>
            <a:noFill/>
          </a:ln>
        </p:spPr>
      </p:pic>
      <p:pic>
        <p:nvPicPr>
          <p:cNvPr id="28" name="Google Shape;28;p3"/>
          <p:cNvPicPr preferRelativeResize="0"/>
          <p:nvPr/>
        </p:nvPicPr>
        <p:blipFill rotWithShape="1">
          <a:blip r:embed="rId3">
            <a:alphaModFix/>
          </a:blip>
          <a:srcRect b="20113"/>
          <a:stretch/>
        </p:blipFill>
        <p:spPr>
          <a:xfrm>
            <a:off x="2170898" y="2972426"/>
            <a:ext cx="4288896" cy="2171074"/>
          </a:xfrm>
          <a:prstGeom prst="rect">
            <a:avLst/>
          </a:prstGeom>
          <a:noFill/>
          <a:ln>
            <a:noFill/>
          </a:ln>
        </p:spPr>
      </p:pic>
      <p:pic>
        <p:nvPicPr>
          <p:cNvPr id="29" name="Google Shape;29;p3"/>
          <p:cNvPicPr preferRelativeResize="0"/>
          <p:nvPr/>
        </p:nvPicPr>
        <p:blipFill rotWithShape="1">
          <a:blip r:embed="rId4">
            <a:alphaModFix/>
          </a:blip>
          <a:srcRect l="14033" t="20569"/>
          <a:stretch/>
        </p:blipFill>
        <p:spPr>
          <a:xfrm>
            <a:off x="-1" y="-28575"/>
            <a:ext cx="3208328" cy="2800349"/>
          </a:xfrm>
          <a:prstGeom prst="rect">
            <a:avLst/>
          </a:prstGeom>
          <a:noFill/>
          <a:ln>
            <a:noFill/>
          </a:ln>
        </p:spPr>
      </p:pic>
      <p:pic>
        <p:nvPicPr>
          <p:cNvPr id="30" name="Google Shape;30;p3"/>
          <p:cNvPicPr preferRelativeResize="0"/>
          <p:nvPr/>
        </p:nvPicPr>
        <p:blipFill rotWithShape="1">
          <a:blip r:embed="rId5">
            <a:alphaModFix/>
          </a:blip>
          <a:srcRect r="8395" b="61228"/>
          <a:stretch/>
        </p:blipFill>
        <p:spPr>
          <a:xfrm>
            <a:off x="-171450" y="4452715"/>
            <a:ext cx="5149030" cy="701846"/>
          </a:xfrm>
          <a:prstGeom prst="rect">
            <a:avLst/>
          </a:prstGeom>
          <a:noFill/>
          <a:ln>
            <a:noFill/>
          </a:ln>
        </p:spPr>
      </p:pic>
      <p:pic>
        <p:nvPicPr>
          <p:cNvPr id="31" name="Google Shape;31;p3"/>
          <p:cNvPicPr preferRelativeResize="0"/>
          <p:nvPr/>
        </p:nvPicPr>
        <p:blipFill rotWithShape="1">
          <a:blip r:embed="rId6">
            <a:alphaModFix/>
          </a:blip>
          <a:srcRect b="11462"/>
          <a:stretch/>
        </p:blipFill>
        <p:spPr>
          <a:xfrm>
            <a:off x="5089878" y="2660949"/>
            <a:ext cx="3582187" cy="2496838"/>
          </a:xfrm>
          <a:prstGeom prst="rect">
            <a:avLst/>
          </a:prstGeom>
          <a:noFill/>
          <a:ln>
            <a:noFill/>
          </a:ln>
        </p:spPr>
      </p:pic>
      <p:pic>
        <p:nvPicPr>
          <p:cNvPr id="32" name="Google Shape;32;p3"/>
          <p:cNvPicPr preferRelativeResize="0"/>
          <p:nvPr/>
        </p:nvPicPr>
        <p:blipFill rotWithShape="1">
          <a:blip r:embed="rId7">
            <a:alphaModFix/>
          </a:blip>
          <a:srcRect r="29734"/>
          <a:stretch/>
        </p:blipFill>
        <p:spPr>
          <a:xfrm>
            <a:off x="7227424" y="3826330"/>
            <a:ext cx="1923489" cy="1317169"/>
          </a:xfrm>
          <a:prstGeom prst="rect">
            <a:avLst/>
          </a:prstGeom>
          <a:noFill/>
          <a:ln>
            <a:noFill/>
          </a:ln>
        </p:spPr>
      </p:pic>
      <p:pic>
        <p:nvPicPr>
          <p:cNvPr id="33" name="Google Shape;33;p3"/>
          <p:cNvPicPr preferRelativeResize="0"/>
          <p:nvPr/>
        </p:nvPicPr>
        <p:blipFill rotWithShape="1">
          <a:blip r:embed="rId8">
            <a:alphaModFix/>
          </a:blip>
          <a:srcRect/>
          <a:stretch/>
        </p:blipFill>
        <p:spPr>
          <a:xfrm>
            <a:off x="3771900" y="1401058"/>
            <a:ext cx="5089665" cy="3174287"/>
          </a:xfrm>
          <a:prstGeom prst="rect">
            <a:avLst/>
          </a:prstGeom>
          <a:noFill/>
          <a:ln>
            <a:noFill/>
          </a:ln>
        </p:spPr>
      </p:pic>
      <p:pic>
        <p:nvPicPr>
          <p:cNvPr id="34" name="Google Shape;34;p3"/>
          <p:cNvPicPr preferRelativeResize="0"/>
          <p:nvPr/>
        </p:nvPicPr>
        <p:blipFill rotWithShape="1">
          <a:blip r:embed="rId9">
            <a:alphaModFix/>
          </a:blip>
          <a:srcRect/>
          <a:stretch/>
        </p:blipFill>
        <p:spPr>
          <a:xfrm>
            <a:off x="5287762" y="387869"/>
            <a:ext cx="1613102" cy="2022833"/>
          </a:xfrm>
          <a:prstGeom prst="rect">
            <a:avLst/>
          </a:prstGeom>
          <a:noFill/>
          <a:ln>
            <a:noFill/>
          </a:ln>
        </p:spPr>
      </p:pic>
      <p:pic>
        <p:nvPicPr>
          <p:cNvPr id="35" name="Google Shape;35;p3"/>
          <p:cNvPicPr preferRelativeResize="0"/>
          <p:nvPr/>
        </p:nvPicPr>
        <p:blipFill rotWithShape="1">
          <a:blip r:embed="rId10">
            <a:alphaModFix/>
          </a:blip>
          <a:srcRect t="5701" r="3236" b="-4551"/>
          <a:stretch/>
        </p:blipFill>
        <p:spPr>
          <a:xfrm>
            <a:off x="3954456" y="0"/>
            <a:ext cx="5189545" cy="3362632"/>
          </a:xfrm>
          <a:prstGeom prst="rect">
            <a:avLst/>
          </a:prstGeom>
          <a:noFill/>
          <a:ln>
            <a:noFill/>
          </a:ln>
        </p:spPr>
      </p:pic>
      <p:sp>
        <p:nvSpPr>
          <p:cNvPr id="36" name="Google Shape;36;p3"/>
          <p:cNvSpPr/>
          <p:nvPr/>
        </p:nvSpPr>
        <p:spPr>
          <a:xfrm>
            <a:off x="128588" y="444699"/>
            <a:ext cx="5300400" cy="4368300"/>
          </a:xfrm>
          <a:prstGeom prst="rect">
            <a:avLst/>
          </a:prstGeom>
          <a:solidFill>
            <a:srgbClr val="21D7CD">
              <a:alpha val="87843"/>
            </a:srgbClr>
          </a:solidFill>
          <a:ln w="28575" cap="flat" cmpd="sng">
            <a:solidFill>
              <a:schemeClr val="lt1"/>
            </a:solidFill>
            <a:prstDash val="solid"/>
            <a:miter lim="800000"/>
            <a:headEnd type="none" w="sm" len="sm"/>
            <a:tailEnd type="none" w="sm" len="sm"/>
          </a:ln>
          <a:effectLst>
            <a:outerShdw blurRad="203200" dist="38100" sx="101000" sy="101000" algn="ctr" rotWithShape="0">
              <a:srgbClr val="000000">
                <a:alpha val="1882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Roboto"/>
              <a:ea typeface="Roboto"/>
              <a:cs typeface="Roboto"/>
              <a:sym typeface="Roboto"/>
            </a:endParaRPr>
          </a:p>
        </p:txBody>
      </p:sp>
      <p:sp>
        <p:nvSpPr>
          <p:cNvPr id="37" name="Google Shape;37;p3"/>
          <p:cNvSpPr txBox="1">
            <a:spLocks noGrp="1"/>
          </p:cNvSpPr>
          <p:nvPr>
            <p:ph type="title"/>
          </p:nvPr>
        </p:nvSpPr>
        <p:spPr>
          <a:xfrm>
            <a:off x="483399" y="823759"/>
            <a:ext cx="4619700" cy="636000"/>
          </a:xfrm>
          <a:prstGeom prst="rect">
            <a:avLst/>
          </a:prstGeom>
          <a:noFill/>
          <a:ln>
            <a:noFill/>
          </a:ln>
        </p:spPr>
        <p:txBody>
          <a:bodyPr spcFirstLastPara="1" wrap="square" lIns="68575" tIns="68575" rIns="68575" bIns="68575" anchor="b" anchorCtr="0">
            <a:noAutofit/>
          </a:bodyPr>
          <a:lstStyle>
            <a:lvl1pPr lvl="0" algn="ctr">
              <a:lnSpc>
                <a:spcPct val="90000"/>
              </a:lnSpc>
              <a:spcBef>
                <a:spcPts val="0"/>
              </a:spcBef>
              <a:spcAft>
                <a:spcPts val="0"/>
              </a:spcAft>
              <a:buClr>
                <a:srgbClr val="000000"/>
              </a:buClr>
              <a:buSzPts val="3300"/>
              <a:buFont typeface="Raleway"/>
              <a:buNone/>
              <a:defRPr>
                <a:solidFill>
                  <a:srgbClr val="00000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 name="Google Shape;38;p3"/>
          <p:cNvSpPr txBox="1">
            <a:spLocks noGrp="1"/>
          </p:cNvSpPr>
          <p:nvPr>
            <p:ph type="body" idx="1"/>
          </p:nvPr>
        </p:nvSpPr>
        <p:spPr>
          <a:xfrm>
            <a:off x="483399" y="1796408"/>
            <a:ext cx="4619700" cy="27645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Clr>
                <a:schemeClr val="dk1"/>
              </a:buClr>
              <a:buSzPts val="1400"/>
              <a:buNone/>
              <a:defRPr sz="1400"/>
            </a:lvl1pPr>
            <a:lvl2pPr marL="914400" lvl="1" indent="-228600" algn="l">
              <a:lnSpc>
                <a:spcPct val="90000"/>
              </a:lnSpc>
              <a:spcBef>
                <a:spcPts val="0"/>
              </a:spcBef>
              <a:spcAft>
                <a:spcPts val="0"/>
              </a:spcAft>
              <a:buClr>
                <a:schemeClr val="dk1"/>
              </a:buClr>
              <a:buSzPts val="1800"/>
              <a:buNone/>
              <a:defRPr/>
            </a:lvl2pPr>
            <a:lvl3pPr marL="1371600" lvl="2" indent="-228600" algn="l">
              <a:lnSpc>
                <a:spcPct val="90000"/>
              </a:lnSpc>
              <a:spcBef>
                <a:spcPts val="0"/>
              </a:spcBef>
              <a:spcAft>
                <a:spcPts val="0"/>
              </a:spcAft>
              <a:buClr>
                <a:schemeClr val="dk1"/>
              </a:buClr>
              <a:buSzPts val="1500"/>
              <a:buNone/>
              <a:defRPr/>
            </a:lvl3pPr>
            <a:lvl4pPr marL="1828800" lvl="3" indent="-228600" algn="l">
              <a:lnSpc>
                <a:spcPct val="90000"/>
              </a:lnSpc>
              <a:spcBef>
                <a:spcPts val="0"/>
              </a:spcBef>
              <a:spcAft>
                <a:spcPts val="0"/>
              </a:spcAft>
              <a:buClr>
                <a:schemeClr val="dk1"/>
              </a:buClr>
              <a:buSzPts val="1400"/>
              <a:buNone/>
              <a:defRPr/>
            </a:lvl4pPr>
            <a:lvl5pPr marL="2286000" lvl="4" indent="-228600" algn="l">
              <a:lnSpc>
                <a:spcPct val="90000"/>
              </a:lnSpc>
              <a:spcBef>
                <a:spcPts val="0"/>
              </a:spcBef>
              <a:spcAft>
                <a:spcPts val="0"/>
              </a:spcAft>
              <a:buClr>
                <a:schemeClr val="dk1"/>
              </a:buClr>
              <a:buSzPts val="1400"/>
              <a:buNone/>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86573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9756483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1927545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5268201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3402601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320438272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099449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2413686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8834241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3965722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9"/>
        <p:cNvGrpSpPr/>
        <p:nvPr/>
      </p:nvGrpSpPr>
      <p:grpSpPr>
        <a:xfrm>
          <a:off x="0" y="0"/>
          <a:ext cx="0" cy="0"/>
          <a:chOff x="0" y="0"/>
          <a:chExt cx="0" cy="0"/>
        </a:xfrm>
      </p:grpSpPr>
      <p:pic>
        <p:nvPicPr>
          <p:cNvPr id="40" name="Google Shape;40;p4"/>
          <p:cNvPicPr preferRelativeResize="0"/>
          <p:nvPr/>
        </p:nvPicPr>
        <p:blipFill rotWithShape="1">
          <a:blip r:embed="rId2">
            <a:alphaModFix/>
          </a:blip>
          <a:srcRect/>
          <a:stretch/>
        </p:blipFill>
        <p:spPr>
          <a:xfrm>
            <a:off x="7229055" y="1518384"/>
            <a:ext cx="1914945" cy="3467955"/>
          </a:xfrm>
          <a:prstGeom prst="rect">
            <a:avLst/>
          </a:prstGeom>
          <a:noFill/>
          <a:ln>
            <a:noFill/>
          </a:ln>
        </p:spPr>
      </p:pic>
      <p:pic>
        <p:nvPicPr>
          <p:cNvPr id="41" name="Google Shape;41;p4"/>
          <p:cNvPicPr preferRelativeResize="0"/>
          <p:nvPr/>
        </p:nvPicPr>
        <p:blipFill rotWithShape="1">
          <a:blip r:embed="rId3">
            <a:alphaModFix/>
          </a:blip>
          <a:srcRect t="7613" r="4934"/>
          <a:stretch/>
        </p:blipFill>
        <p:spPr>
          <a:xfrm>
            <a:off x="6133270" y="-14287"/>
            <a:ext cx="3025018" cy="1540346"/>
          </a:xfrm>
          <a:prstGeom prst="rect">
            <a:avLst/>
          </a:prstGeom>
          <a:noFill/>
          <a:ln>
            <a:noFill/>
          </a:ln>
        </p:spPr>
      </p:pic>
      <p:pic>
        <p:nvPicPr>
          <p:cNvPr id="42" name="Google Shape;42;p4"/>
          <p:cNvPicPr preferRelativeResize="0"/>
          <p:nvPr/>
        </p:nvPicPr>
        <p:blipFill rotWithShape="1">
          <a:blip r:embed="rId4">
            <a:alphaModFix/>
          </a:blip>
          <a:srcRect/>
          <a:stretch/>
        </p:blipFill>
        <p:spPr>
          <a:xfrm>
            <a:off x="5429250" y="544716"/>
            <a:ext cx="3486876" cy="4173118"/>
          </a:xfrm>
          <a:prstGeom prst="rect">
            <a:avLst/>
          </a:prstGeom>
          <a:noFill/>
          <a:ln>
            <a:noFill/>
          </a:ln>
        </p:spPr>
      </p:pic>
      <p:pic>
        <p:nvPicPr>
          <p:cNvPr id="43" name="Google Shape;43;p4"/>
          <p:cNvPicPr preferRelativeResize="0"/>
          <p:nvPr/>
        </p:nvPicPr>
        <p:blipFill rotWithShape="1">
          <a:blip r:embed="rId5">
            <a:alphaModFix/>
          </a:blip>
          <a:srcRect b="9023"/>
          <a:stretch/>
        </p:blipFill>
        <p:spPr>
          <a:xfrm>
            <a:off x="387373" y="2400300"/>
            <a:ext cx="4540927" cy="2743200"/>
          </a:xfrm>
          <a:prstGeom prst="rect">
            <a:avLst/>
          </a:prstGeom>
          <a:noFill/>
          <a:ln>
            <a:noFill/>
          </a:ln>
        </p:spPr>
      </p:pic>
      <p:pic>
        <p:nvPicPr>
          <p:cNvPr id="44" name="Google Shape;44;p4"/>
          <p:cNvPicPr preferRelativeResize="0"/>
          <p:nvPr/>
        </p:nvPicPr>
        <p:blipFill rotWithShape="1">
          <a:blip r:embed="rId6">
            <a:alphaModFix/>
          </a:blip>
          <a:srcRect l="10662" t="3189"/>
          <a:stretch/>
        </p:blipFill>
        <p:spPr>
          <a:xfrm>
            <a:off x="-14287" y="-14287"/>
            <a:ext cx="4059879" cy="4307357"/>
          </a:xfrm>
          <a:prstGeom prst="rect">
            <a:avLst/>
          </a:prstGeom>
          <a:noFill/>
          <a:ln>
            <a:noFill/>
          </a:ln>
        </p:spPr>
      </p:pic>
      <p:pic>
        <p:nvPicPr>
          <p:cNvPr id="45" name="Google Shape;45;p4"/>
          <p:cNvPicPr preferRelativeResize="0"/>
          <p:nvPr/>
        </p:nvPicPr>
        <p:blipFill rotWithShape="1">
          <a:blip r:embed="rId7">
            <a:alphaModFix/>
          </a:blip>
          <a:srcRect l="3509" b="14852"/>
          <a:stretch/>
        </p:blipFill>
        <p:spPr>
          <a:xfrm>
            <a:off x="-14287" y="2928824"/>
            <a:ext cx="3364530" cy="2214677"/>
          </a:xfrm>
          <a:prstGeom prst="rect">
            <a:avLst/>
          </a:prstGeom>
          <a:noFill/>
          <a:ln>
            <a:noFill/>
          </a:ln>
        </p:spPr>
      </p:pic>
      <p:pic>
        <p:nvPicPr>
          <p:cNvPr id="46" name="Google Shape;46;p4"/>
          <p:cNvPicPr preferRelativeResize="0"/>
          <p:nvPr/>
        </p:nvPicPr>
        <p:blipFill rotWithShape="1">
          <a:blip r:embed="rId8">
            <a:alphaModFix/>
          </a:blip>
          <a:srcRect/>
          <a:stretch/>
        </p:blipFill>
        <p:spPr>
          <a:xfrm>
            <a:off x="1187500" y="1259496"/>
            <a:ext cx="2029270" cy="2219871"/>
          </a:xfrm>
          <a:prstGeom prst="rect">
            <a:avLst/>
          </a:prstGeom>
          <a:noFill/>
          <a:ln>
            <a:noFill/>
          </a:ln>
        </p:spPr>
      </p:pic>
      <p:pic>
        <p:nvPicPr>
          <p:cNvPr id="47" name="Google Shape;47;p4"/>
          <p:cNvPicPr preferRelativeResize="0"/>
          <p:nvPr/>
        </p:nvPicPr>
        <p:blipFill rotWithShape="1">
          <a:blip r:embed="rId9">
            <a:alphaModFix/>
          </a:blip>
          <a:srcRect/>
          <a:stretch/>
        </p:blipFill>
        <p:spPr>
          <a:xfrm>
            <a:off x="429490" y="714375"/>
            <a:ext cx="2483785" cy="3114673"/>
          </a:xfrm>
          <a:prstGeom prst="rect">
            <a:avLst/>
          </a:prstGeom>
          <a:noFill/>
          <a:ln>
            <a:noFill/>
          </a:ln>
        </p:spPr>
      </p:pic>
      <p:sp>
        <p:nvSpPr>
          <p:cNvPr id="48" name="Google Shape;48;p4"/>
          <p:cNvSpPr/>
          <p:nvPr/>
        </p:nvSpPr>
        <p:spPr>
          <a:xfrm rot="10800000">
            <a:off x="2022806" y="955116"/>
            <a:ext cx="5571000" cy="3936300"/>
          </a:xfrm>
          <a:prstGeom prst="rtTriangle">
            <a:avLst/>
          </a:prstGeom>
          <a:solidFill>
            <a:srgbClr val="58B0A9">
              <a:alpha val="67843"/>
            </a:srgbClr>
          </a:solidFill>
          <a:ln w="28575" cap="flat" cmpd="sng">
            <a:solidFill>
              <a:schemeClr val="lt1"/>
            </a:solidFill>
            <a:prstDash val="solid"/>
            <a:miter lim="800000"/>
            <a:headEnd type="none" w="sm" len="sm"/>
            <a:tailEnd type="none" w="sm" len="sm"/>
          </a:ln>
          <a:effectLst>
            <a:outerShdw blurRad="203200" dist="38100" sx="101000" sy="101000" algn="ctr" rotWithShape="0">
              <a:srgbClr val="000000">
                <a:alpha val="2392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boto"/>
              <a:ea typeface="Roboto"/>
              <a:cs typeface="Roboto"/>
              <a:sym typeface="Roboto"/>
            </a:endParaRPr>
          </a:p>
        </p:txBody>
      </p:sp>
      <p:sp>
        <p:nvSpPr>
          <p:cNvPr id="49" name="Google Shape;49;p4"/>
          <p:cNvSpPr txBox="1">
            <a:spLocks noGrp="1"/>
          </p:cNvSpPr>
          <p:nvPr>
            <p:ph type="ctrTitle"/>
          </p:nvPr>
        </p:nvSpPr>
        <p:spPr>
          <a:xfrm>
            <a:off x="3943349" y="1171575"/>
            <a:ext cx="3536100" cy="642900"/>
          </a:xfrm>
          <a:prstGeom prst="rect">
            <a:avLst/>
          </a:prstGeom>
          <a:noFill/>
          <a:ln>
            <a:noFill/>
          </a:ln>
        </p:spPr>
        <p:txBody>
          <a:bodyPr spcFirstLastPara="1" wrap="square" lIns="68575" tIns="68575" rIns="68575" bIns="68575" anchor="b" anchorCtr="0">
            <a:noAutofit/>
          </a:bodyPr>
          <a:lstStyle>
            <a:lvl1pPr lvl="0" algn="ctr">
              <a:lnSpc>
                <a:spcPct val="90000"/>
              </a:lnSpc>
              <a:spcBef>
                <a:spcPts val="0"/>
              </a:spcBef>
              <a:spcAft>
                <a:spcPts val="0"/>
              </a:spcAft>
              <a:buClr>
                <a:schemeClr val="dk1"/>
              </a:buClr>
              <a:buSzPts val="3300"/>
              <a:buFont typeface="Raleway"/>
              <a:buNone/>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50" name="Google Shape;50;p4"/>
          <p:cNvSpPr txBox="1">
            <a:spLocks noGrp="1"/>
          </p:cNvSpPr>
          <p:nvPr>
            <p:ph type="subTitle" idx="1"/>
          </p:nvPr>
        </p:nvSpPr>
        <p:spPr>
          <a:xfrm>
            <a:off x="4361258" y="2025253"/>
            <a:ext cx="2700600" cy="419700"/>
          </a:xfrm>
          <a:prstGeom prst="rect">
            <a:avLst/>
          </a:prstGeom>
          <a:noFill/>
          <a:ln>
            <a:noFill/>
          </a:ln>
        </p:spPr>
        <p:txBody>
          <a:bodyPr spcFirstLastPara="1" wrap="square" lIns="68575" tIns="68575" rIns="68575" bIns="68575" anchor="t" anchorCtr="0">
            <a:noAutofit/>
          </a:bodyPr>
          <a:lstStyle>
            <a:lvl1pPr lvl="0" algn="ctr">
              <a:lnSpc>
                <a:spcPct val="90000"/>
              </a:lnSpc>
              <a:spcBef>
                <a:spcPts val="0"/>
              </a:spcBef>
              <a:spcAft>
                <a:spcPts val="0"/>
              </a:spcAft>
              <a:buClr>
                <a:srgbClr val="33CCFF"/>
              </a:buClr>
              <a:buSzPts val="1800"/>
              <a:buNone/>
              <a:defRPr sz="1800">
                <a:solidFill>
                  <a:schemeClr val="lt1"/>
                </a:solidFill>
              </a:defRPr>
            </a:lvl1pPr>
            <a:lvl2pPr lvl="1" algn="ctr">
              <a:lnSpc>
                <a:spcPct val="90000"/>
              </a:lnSpc>
              <a:spcBef>
                <a:spcPts val="0"/>
              </a:spcBef>
              <a:spcAft>
                <a:spcPts val="0"/>
              </a:spcAft>
              <a:buClr>
                <a:srgbClr val="33CCFF"/>
              </a:buClr>
              <a:buSzPts val="1800"/>
              <a:buNone/>
              <a:defRPr sz="1800">
                <a:solidFill>
                  <a:srgbClr val="33CCFF"/>
                </a:solidFill>
              </a:defRPr>
            </a:lvl2pPr>
            <a:lvl3pPr lvl="2" algn="ctr">
              <a:lnSpc>
                <a:spcPct val="90000"/>
              </a:lnSpc>
              <a:spcBef>
                <a:spcPts val="0"/>
              </a:spcBef>
              <a:spcAft>
                <a:spcPts val="0"/>
              </a:spcAft>
              <a:buClr>
                <a:srgbClr val="33CCFF"/>
              </a:buClr>
              <a:buSzPts val="1800"/>
              <a:buNone/>
              <a:defRPr sz="1800">
                <a:solidFill>
                  <a:srgbClr val="33CCFF"/>
                </a:solidFill>
              </a:defRPr>
            </a:lvl3pPr>
            <a:lvl4pPr lvl="3" algn="ctr">
              <a:lnSpc>
                <a:spcPct val="90000"/>
              </a:lnSpc>
              <a:spcBef>
                <a:spcPts val="0"/>
              </a:spcBef>
              <a:spcAft>
                <a:spcPts val="0"/>
              </a:spcAft>
              <a:buClr>
                <a:srgbClr val="33CCFF"/>
              </a:buClr>
              <a:buSzPts val="1800"/>
              <a:buNone/>
              <a:defRPr sz="1800">
                <a:solidFill>
                  <a:srgbClr val="33CCFF"/>
                </a:solidFill>
              </a:defRPr>
            </a:lvl4pPr>
            <a:lvl5pPr lvl="4" algn="ctr">
              <a:lnSpc>
                <a:spcPct val="90000"/>
              </a:lnSpc>
              <a:spcBef>
                <a:spcPts val="0"/>
              </a:spcBef>
              <a:spcAft>
                <a:spcPts val="0"/>
              </a:spcAft>
              <a:buClr>
                <a:srgbClr val="33CCFF"/>
              </a:buClr>
              <a:buSzPts val="1800"/>
              <a:buNone/>
              <a:defRPr sz="1800">
                <a:solidFill>
                  <a:srgbClr val="33CCFF"/>
                </a:solidFill>
              </a:defRPr>
            </a:lvl5pPr>
            <a:lvl6pPr lvl="5" algn="ctr">
              <a:lnSpc>
                <a:spcPct val="90000"/>
              </a:lnSpc>
              <a:spcBef>
                <a:spcPts val="0"/>
              </a:spcBef>
              <a:spcAft>
                <a:spcPts val="0"/>
              </a:spcAft>
              <a:buClr>
                <a:srgbClr val="33CCFF"/>
              </a:buClr>
              <a:buSzPts val="1800"/>
              <a:buNone/>
              <a:defRPr sz="1800">
                <a:solidFill>
                  <a:srgbClr val="33CCFF"/>
                </a:solidFill>
              </a:defRPr>
            </a:lvl6pPr>
            <a:lvl7pPr lvl="6" algn="ctr">
              <a:lnSpc>
                <a:spcPct val="90000"/>
              </a:lnSpc>
              <a:spcBef>
                <a:spcPts val="0"/>
              </a:spcBef>
              <a:spcAft>
                <a:spcPts val="0"/>
              </a:spcAft>
              <a:buClr>
                <a:srgbClr val="33CCFF"/>
              </a:buClr>
              <a:buSzPts val="1800"/>
              <a:buNone/>
              <a:defRPr sz="1800">
                <a:solidFill>
                  <a:srgbClr val="33CCFF"/>
                </a:solidFill>
              </a:defRPr>
            </a:lvl7pPr>
            <a:lvl8pPr lvl="7" algn="ctr">
              <a:lnSpc>
                <a:spcPct val="90000"/>
              </a:lnSpc>
              <a:spcBef>
                <a:spcPts val="0"/>
              </a:spcBef>
              <a:spcAft>
                <a:spcPts val="0"/>
              </a:spcAft>
              <a:buClr>
                <a:srgbClr val="33CCFF"/>
              </a:buClr>
              <a:buSzPts val="1800"/>
              <a:buNone/>
              <a:defRPr sz="1800">
                <a:solidFill>
                  <a:srgbClr val="33CCFF"/>
                </a:solidFill>
              </a:defRPr>
            </a:lvl8pPr>
            <a:lvl9pPr lvl="8" algn="ctr">
              <a:lnSpc>
                <a:spcPct val="90000"/>
              </a:lnSpc>
              <a:spcBef>
                <a:spcPts val="0"/>
              </a:spcBef>
              <a:spcAft>
                <a:spcPts val="0"/>
              </a:spcAft>
              <a:buClr>
                <a:srgbClr val="33CCFF"/>
              </a:buClr>
              <a:buSzPts val="1800"/>
              <a:buNone/>
              <a:defRPr sz="1800">
                <a:solidFill>
                  <a:srgbClr val="33CCFF"/>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8824039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 1 column">
  <p:cSld name="1_Title + 1 column">
    <p:spTree>
      <p:nvGrpSpPr>
        <p:cNvPr id="1" name="Shape 176"/>
        <p:cNvGrpSpPr/>
        <p:nvPr/>
      </p:nvGrpSpPr>
      <p:grpSpPr>
        <a:xfrm>
          <a:off x="0" y="0"/>
          <a:ext cx="0" cy="0"/>
          <a:chOff x="0" y="0"/>
          <a:chExt cx="0" cy="0"/>
        </a:xfrm>
      </p:grpSpPr>
      <p:sp>
        <p:nvSpPr>
          <p:cNvPr id="178" name="Google Shape;178;p27"/>
          <p:cNvSpPr txBox="1">
            <a:spLocks noGrp="1"/>
          </p:cNvSpPr>
          <p:nvPr>
            <p:ph type="title"/>
          </p:nvPr>
        </p:nvSpPr>
        <p:spPr>
          <a:xfrm>
            <a:off x="483399" y="823759"/>
            <a:ext cx="4619700" cy="636000"/>
          </a:xfrm>
          <a:prstGeom prst="rect">
            <a:avLst/>
          </a:prstGeom>
          <a:noFill/>
          <a:ln>
            <a:noFill/>
          </a:ln>
        </p:spPr>
        <p:txBody>
          <a:bodyPr spcFirstLastPara="1" wrap="square" lIns="68575" tIns="68575" rIns="68575" bIns="68575" anchor="b" anchorCtr="0">
            <a:noAutofit/>
          </a:bodyPr>
          <a:lstStyle>
            <a:lvl1pPr lvl="0" algn="ctr" rtl="0">
              <a:lnSpc>
                <a:spcPct val="90000"/>
              </a:lnSpc>
              <a:spcBef>
                <a:spcPts val="0"/>
              </a:spcBef>
              <a:spcAft>
                <a:spcPts val="0"/>
              </a:spcAft>
              <a:buClr>
                <a:srgbClr val="000000"/>
              </a:buClr>
              <a:buSzPts val="3300"/>
              <a:buFont typeface="Raleway"/>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27"/>
          <p:cNvSpPr txBox="1">
            <a:spLocks noGrp="1"/>
          </p:cNvSpPr>
          <p:nvPr>
            <p:ph type="body" idx="1"/>
          </p:nvPr>
        </p:nvSpPr>
        <p:spPr>
          <a:xfrm>
            <a:off x="483399" y="1796408"/>
            <a:ext cx="4619700" cy="27645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Clr>
                <a:schemeClr val="dk1"/>
              </a:buClr>
              <a:buSzPts val="1400"/>
              <a:buChar char="●"/>
              <a:defRPr sz="1400"/>
            </a:lvl1pPr>
            <a:lvl2pPr marL="914400" lvl="1" indent="-342900" algn="l" rtl="0">
              <a:lnSpc>
                <a:spcPct val="90000"/>
              </a:lnSpc>
              <a:spcBef>
                <a:spcPts val="1600"/>
              </a:spcBef>
              <a:spcAft>
                <a:spcPts val="0"/>
              </a:spcAft>
              <a:buClr>
                <a:schemeClr val="dk1"/>
              </a:buClr>
              <a:buSzPts val="1800"/>
              <a:buChar char="○"/>
              <a:defRPr/>
            </a:lvl2pPr>
            <a:lvl3pPr marL="1371600" lvl="2" indent="-323850" algn="l" rtl="0">
              <a:lnSpc>
                <a:spcPct val="90000"/>
              </a:lnSpc>
              <a:spcBef>
                <a:spcPts val="1600"/>
              </a:spcBef>
              <a:spcAft>
                <a:spcPts val="0"/>
              </a:spcAft>
              <a:buClr>
                <a:schemeClr val="dk1"/>
              </a:buClr>
              <a:buSzPts val="15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Tree>
    <p:extLst>
      <p:ext uri="{BB962C8B-B14F-4D97-AF65-F5344CB8AC3E}">
        <p14:creationId xmlns:p14="http://schemas.microsoft.com/office/powerpoint/2010/main" val="50664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big">
  <p:cSld name="Blank bi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2436062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81"/>
        <p:cNvGrpSpPr/>
        <p:nvPr/>
      </p:nvGrpSpPr>
      <p:grpSpPr>
        <a:xfrm>
          <a:off x="0" y="0"/>
          <a:ext cx="0" cy="0"/>
          <a:chOff x="0" y="0"/>
          <a:chExt cx="0" cy="0"/>
        </a:xfrm>
      </p:grpSpPr>
      <p:sp>
        <p:nvSpPr>
          <p:cNvPr id="183" name="Google Shape;183;p29"/>
          <p:cNvSpPr txBox="1">
            <a:spLocks noGrp="1"/>
          </p:cNvSpPr>
          <p:nvPr>
            <p:ph type="title"/>
          </p:nvPr>
        </p:nvSpPr>
        <p:spPr>
          <a:xfrm>
            <a:off x="624914" y="2189267"/>
            <a:ext cx="2429100" cy="1009200"/>
          </a:xfrm>
          <a:prstGeom prst="rect">
            <a:avLst/>
          </a:prstGeom>
          <a:noFill/>
          <a:ln>
            <a:noFill/>
          </a:ln>
        </p:spPr>
        <p:txBody>
          <a:bodyPr spcFirstLastPara="1" wrap="square" lIns="68575" tIns="68575" rIns="68575" bIns="68575" anchor="b" anchorCtr="0">
            <a:noAutofit/>
          </a:bodyPr>
          <a:lstStyle>
            <a:lvl1pPr lvl="0" algn="ctr" rtl="0">
              <a:lnSpc>
                <a:spcPct val="90000"/>
              </a:lnSpc>
              <a:spcBef>
                <a:spcPts val="0"/>
              </a:spcBef>
              <a:spcAft>
                <a:spcPts val="0"/>
              </a:spcAft>
              <a:buClr>
                <a:schemeClr val="lt1"/>
              </a:buClr>
              <a:buSzPts val="3300"/>
              <a:buFont typeface="Raleway"/>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9"/>
          <p:cNvSpPr txBox="1">
            <a:spLocks noGrp="1"/>
          </p:cNvSpPr>
          <p:nvPr>
            <p:ph type="body" idx="1"/>
          </p:nvPr>
        </p:nvSpPr>
        <p:spPr>
          <a:xfrm>
            <a:off x="3218447" y="1732667"/>
            <a:ext cx="1655400" cy="2424000"/>
          </a:xfrm>
          <a:prstGeom prst="rect">
            <a:avLst/>
          </a:prstGeom>
          <a:noFill/>
          <a:ln>
            <a:noFill/>
          </a:ln>
        </p:spPr>
        <p:txBody>
          <a:bodyPr spcFirstLastPara="1" wrap="square" lIns="68575" tIns="68575" rIns="68575" bIns="68575" anchor="t" anchorCtr="0">
            <a:noAutofit/>
          </a:bodyPr>
          <a:lstStyle>
            <a:lvl1pPr marL="457200" lvl="0" indent="-304800" algn="l" rtl="0">
              <a:lnSpc>
                <a:spcPct val="90000"/>
              </a:lnSpc>
              <a:spcBef>
                <a:spcPts val="0"/>
              </a:spcBef>
              <a:spcAft>
                <a:spcPts val="0"/>
              </a:spcAft>
              <a:buClr>
                <a:schemeClr val="lt1"/>
              </a:buClr>
              <a:buSzPts val="1200"/>
              <a:buChar char="●"/>
              <a:defRPr sz="1200">
                <a:solidFill>
                  <a:schemeClr val="lt1"/>
                </a:solidFill>
              </a:defRPr>
            </a:lvl1pPr>
            <a:lvl2pPr marL="914400" lvl="1" indent="-330200" algn="l" rtl="0">
              <a:lnSpc>
                <a:spcPct val="90000"/>
              </a:lnSpc>
              <a:spcBef>
                <a:spcPts val="1600"/>
              </a:spcBef>
              <a:spcAft>
                <a:spcPts val="0"/>
              </a:spcAft>
              <a:buClr>
                <a:srgbClr val="FFFFFF"/>
              </a:buClr>
              <a:buSzPts val="1600"/>
              <a:buChar char="○"/>
              <a:defRPr sz="1600">
                <a:solidFill>
                  <a:srgbClr val="FFFFFF"/>
                </a:solidFill>
              </a:defRPr>
            </a:lvl2pPr>
            <a:lvl3pPr marL="1371600" lvl="2" indent="-330200" algn="l" rtl="0">
              <a:lnSpc>
                <a:spcPct val="90000"/>
              </a:lnSpc>
              <a:spcBef>
                <a:spcPts val="1600"/>
              </a:spcBef>
              <a:spcAft>
                <a:spcPts val="0"/>
              </a:spcAft>
              <a:buClr>
                <a:srgbClr val="FFFFFF"/>
              </a:buClr>
              <a:buSzPts val="1600"/>
              <a:buChar char="■"/>
              <a:defRPr sz="1600">
                <a:solidFill>
                  <a:srgbClr val="FFFFFF"/>
                </a:solidFill>
              </a:defRPr>
            </a:lvl3pPr>
            <a:lvl4pPr marL="1828800" lvl="3" indent="-330200" algn="l" rtl="0">
              <a:lnSpc>
                <a:spcPct val="90000"/>
              </a:lnSpc>
              <a:spcBef>
                <a:spcPts val="1600"/>
              </a:spcBef>
              <a:spcAft>
                <a:spcPts val="0"/>
              </a:spcAft>
              <a:buClr>
                <a:srgbClr val="FFFFFF"/>
              </a:buClr>
              <a:buSzPts val="1600"/>
              <a:buChar char="●"/>
              <a:defRPr sz="1600">
                <a:solidFill>
                  <a:srgbClr val="FFFFFF"/>
                </a:solidFill>
              </a:defRPr>
            </a:lvl4pPr>
            <a:lvl5pPr marL="2286000" lvl="4" indent="-330200" algn="l" rtl="0">
              <a:lnSpc>
                <a:spcPct val="90000"/>
              </a:lnSpc>
              <a:spcBef>
                <a:spcPts val="1600"/>
              </a:spcBef>
              <a:spcAft>
                <a:spcPts val="0"/>
              </a:spcAft>
              <a:buClr>
                <a:schemeClr val="dk1"/>
              </a:buClr>
              <a:buSzPts val="1600"/>
              <a:buChar char="○"/>
              <a:defRPr sz="1600"/>
            </a:lvl5pPr>
            <a:lvl6pPr marL="2743200" lvl="5" indent="-330200" algn="l" rtl="0">
              <a:lnSpc>
                <a:spcPct val="90000"/>
              </a:lnSpc>
              <a:spcBef>
                <a:spcPts val="1600"/>
              </a:spcBef>
              <a:spcAft>
                <a:spcPts val="0"/>
              </a:spcAft>
              <a:buClr>
                <a:schemeClr val="dk1"/>
              </a:buClr>
              <a:buSzPts val="1600"/>
              <a:buChar char="■"/>
              <a:defRPr sz="1600"/>
            </a:lvl6pPr>
            <a:lvl7pPr marL="3200400" lvl="6" indent="-330200" algn="l" rtl="0">
              <a:lnSpc>
                <a:spcPct val="90000"/>
              </a:lnSpc>
              <a:spcBef>
                <a:spcPts val="1600"/>
              </a:spcBef>
              <a:spcAft>
                <a:spcPts val="0"/>
              </a:spcAft>
              <a:buClr>
                <a:schemeClr val="dk1"/>
              </a:buClr>
              <a:buSzPts val="1600"/>
              <a:buChar char="●"/>
              <a:defRPr sz="1600"/>
            </a:lvl7pPr>
            <a:lvl8pPr marL="3657600" lvl="7" indent="-330200" algn="l" rtl="0">
              <a:lnSpc>
                <a:spcPct val="90000"/>
              </a:lnSpc>
              <a:spcBef>
                <a:spcPts val="1600"/>
              </a:spcBef>
              <a:spcAft>
                <a:spcPts val="0"/>
              </a:spcAft>
              <a:buClr>
                <a:schemeClr val="dk1"/>
              </a:buClr>
              <a:buSzPts val="1600"/>
              <a:buChar char="○"/>
              <a:defRPr sz="1600"/>
            </a:lvl8pPr>
            <a:lvl9pPr marL="4114800" lvl="8" indent="-330200" algn="l" rtl="0">
              <a:lnSpc>
                <a:spcPct val="90000"/>
              </a:lnSpc>
              <a:spcBef>
                <a:spcPts val="1600"/>
              </a:spcBef>
              <a:spcAft>
                <a:spcPts val="1600"/>
              </a:spcAft>
              <a:buClr>
                <a:schemeClr val="dk1"/>
              </a:buClr>
              <a:buSzPts val="1600"/>
              <a:buChar char="■"/>
              <a:defRPr sz="1600"/>
            </a:lvl9pPr>
          </a:lstStyle>
          <a:p>
            <a:endParaRPr/>
          </a:p>
        </p:txBody>
      </p:sp>
      <p:sp>
        <p:nvSpPr>
          <p:cNvPr id="185" name="Google Shape;185;p29"/>
          <p:cNvSpPr txBox="1">
            <a:spLocks noGrp="1"/>
          </p:cNvSpPr>
          <p:nvPr>
            <p:ph type="body" idx="2"/>
          </p:nvPr>
        </p:nvSpPr>
        <p:spPr>
          <a:xfrm>
            <a:off x="5052232" y="1732667"/>
            <a:ext cx="1655400" cy="2424000"/>
          </a:xfrm>
          <a:prstGeom prst="rect">
            <a:avLst/>
          </a:prstGeom>
          <a:noFill/>
          <a:ln>
            <a:noFill/>
          </a:ln>
        </p:spPr>
        <p:txBody>
          <a:bodyPr spcFirstLastPara="1" wrap="square" lIns="68575" tIns="68575" rIns="68575" bIns="68575" anchor="t" anchorCtr="0">
            <a:noAutofit/>
          </a:bodyPr>
          <a:lstStyle>
            <a:lvl1pPr marL="457200" lvl="0" indent="-304800" algn="l" rtl="0">
              <a:lnSpc>
                <a:spcPct val="90000"/>
              </a:lnSpc>
              <a:spcBef>
                <a:spcPts val="0"/>
              </a:spcBef>
              <a:spcAft>
                <a:spcPts val="0"/>
              </a:spcAft>
              <a:buClr>
                <a:schemeClr val="lt1"/>
              </a:buClr>
              <a:buSzPts val="1200"/>
              <a:buChar char="●"/>
              <a:defRPr sz="1200">
                <a:solidFill>
                  <a:schemeClr val="lt1"/>
                </a:solidFill>
              </a:defRPr>
            </a:lvl1pPr>
            <a:lvl2pPr marL="914400" lvl="1" indent="-330200" algn="l" rtl="0">
              <a:lnSpc>
                <a:spcPct val="90000"/>
              </a:lnSpc>
              <a:spcBef>
                <a:spcPts val="1600"/>
              </a:spcBef>
              <a:spcAft>
                <a:spcPts val="0"/>
              </a:spcAft>
              <a:buClr>
                <a:srgbClr val="FFFFFF"/>
              </a:buClr>
              <a:buSzPts val="1600"/>
              <a:buChar char="○"/>
              <a:defRPr sz="1600">
                <a:solidFill>
                  <a:srgbClr val="FFFFFF"/>
                </a:solidFill>
              </a:defRPr>
            </a:lvl2pPr>
            <a:lvl3pPr marL="1371600" lvl="2" indent="-330200" algn="l" rtl="0">
              <a:lnSpc>
                <a:spcPct val="90000"/>
              </a:lnSpc>
              <a:spcBef>
                <a:spcPts val="1600"/>
              </a:spcBef>
              <a:spcAft>
                <a:spcPts val="0"/>
              </a:spcAft>
              <a:buClr>
                <a:srgbClr val="FFFFFF"/>
              </a:buClr>
              <a:buSzPts val="1600"/>
              <a:buChar char="■"/>
              <a:defRPr sz="1600">
                <a:solidFill>
                  <a:srgbClr val="FFFFFF"/>
                </a:solidFill>
              </a:defRPr>
            </a:lvl3pPr>
            <a:lvl4pPr marL="1828800" lvl="3" indent="-330200" algn="l" rtl="0">
              <a:lnSpc>
                <a:spcPct val="90000"/>
              </a:lnSpc>
              <a:spcBef>
                <a:spcPts val="1600"/>
              </a:spcBef>
              <a:spcAft>
                <a:spcPts val="0"/>
              </a:spcAft>
              <a:buClr>
                <a:schemeClr val="dk1"/>
              </a:buClr>
              <a:buSzPts val="1600"/>
              <a:buChar char="●"/>
              <a:defRPr sz="1600"/>
            </a:lvl4pPr>
            <a:lvl5pPr marL="2286000" lvl="4" indent="-330200" algn="l" rtl="0">
              <a:lnSpc>
                <a:spcPct val="90000"/>
              </a:lnSpc>
              <a:spcBef>
                <a:spcPts val="1600"/>
              </a:spcBef>
              <a:spcAft>
                <a:spcPts val="0"/>
              </a:spcAft>
              <a:buClr>
                <a:schemeClr val="dk1"/>
              </a:buClr>
              <a:buSzPts val="1600"/>
              <a:buChar char="○"/>
              <a:defRPr sz="1600"/>
            </a:lvl5pPr>
            <a:lvl6pPr marL="2743200" lvl="5" indent="-330200" algn="l" rtl="0">
              <a:lnSpc>
                <a:spcPct val="90000"/>
              </a:lnSpc>
              <a:spcBef>
                <a:spcPts val="1600"/>
              </a:spcBef>
              <a:spcAft>
                <a:spcPts val="0"/>
              </a:spcAft>
              <a:buClr>
                <a:schemeClr val="dk1"/>
              </a:buClr>
              <a:buSzPts val="1600"/>
              <a:buChar char="■"/>
              <a:defRPr sz="1600"/>
            </a:lvl6pPr>
            <a:lvl7pPr marL="3200400" lvl="6" indent="-330200" algn="l" rtl="0">
              <a:lnSpc>
                <a:spcPct val="90000"/>
              </a:lnSpc>
              <a:spcBef>
                <a:spcPts val="1600"/>
              </a:spcBef>
              <a:spcAft>
                <a:spcPts val="0"/>
              </a:spcAft>
              <a:buClr>
                <a:schemeClr val="dk1"/>
              </a:buClr>
              <a:buSzPts val="1600"/>
              <a:buChar char="●"/>
              <a:defRPr sz="1600"/>
            </a:lvl7pPr>
            <a:lvl8pPr marL="3657600" lvl="7" indent="-330200" algn="l" rtl="0">
              <a:lnSpc>
                <a:spcPct val="90000"/>
              </a:lnSpc>
              <a:spcBef>
                <a:spcPts val="1600"/>
              </a:spcBef>
              <a:spcAft>
                <a:spcPts val="0"/>
              </a:spcAft>
              <a:buClr>
                <a:schemeClr val="dk1"/>
              </a:buClr>
              <a:buSzPts val="1600"/>
              <a:buChar char="○"/>
              <a:defRPr sz="1600"/>
            </a:lvl8pPr>
            <a:lvl9pPr marL="4114800" lvl="8" indent="-330200" algn="l" rtl="0">
              <a:lnSpc>
                <a:spcPct val="90000"/>
              </a:lnSpc>
              <a:spcBef>
                <a:spcPts val="1600"/>
              </a:spcBef>
              <a:spcAft>
                <a:spcPts val="1600"/>
              </a:spcAft>
              <a:buClr>
                <a:schemeClr val="dk1"/>
              </a:buClr>
              <a:buSzPts val="1600"/>
              <a:buChar char="■"/>
              <a:defRPr sz="1600"/>
            </a:lvl9pPr>
          </a:lstStyle>
          <a:p>
            <a:endParaRPr/>
          </a:p>
        </p:txBody>
      </p:sp>
    </p:spTree>
    <p:extLst>
      <p:ext uri="{BB962C8B-B14F-4D97-AF65-F5344CB8AC3E}">
        <p14:creationId xmlns:p14="http://schemas.microsoft.com/office/powerpoint/2010/main" val="730348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5" name="Google Shape;14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5089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9" name="Google Shape;149;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0" name="Google Shape;15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3706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0" name="Google Shape;16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0248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0"/>
        <p:cNvGrpSpPr/>
        <p:nvPr/>
      </p:nvGrpSpPr>
      <p:grpSpPr>
        <a:xfrm>
          <a:off x="0" y="0"/>
          <a:ext cx="0" cy="0"/>
          <a:chOff x="0" y="0"/>
          <a:chExt cx="0" cy="0"/>
        </a:xfrm>
      </p:grpSpPr>
      <p:sp>
        <p:nvSpPr>
          <p:cNvPr id="171" name="Google Shape;171;p2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2" name="Google Shape;172;p2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73" name="Google Shape;17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4662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
        <p:cNvGrpSpPr/>
        <p:nvPr/>
      </p:nvGrpSpPr>
      <p:grpSpPr>
        <a:xfrm>
          <a:off x="0" y="0"/>
          <a:ext cx="0" cy="0"/>
          <a:chOff x="0" y="0"/>
          <a:chExt cx="0" cy="0"/>
        </a:xfrm>
      </p:grpSpPr>
      <p:pic>
        <p:nvPicPr>
          <p:cNvPr id="52" name="Google Shape;52;p5"/>
          <p:cNvPicPr preferRelativeResize="0"/>
          <p:nvPr/>
        </p:nvPicPr>
        <p:blipFill rotWithShape="1">
          <a:blip r:embed="rId2">
            <a:alphaModFix/>
          </a:blip>
          <a:srcRect l="2627" t="1594" r="2562"/>
          <a:stretch/>
        </p:blipFill>
        <p:spPr>
          <a:xfrm rot="10800000">
            <a:off x="1" y="-20797"/>
            <a:ext cx="9143999" cy="5185096"/>
          </a:xfrm>
          <a:prstGeom prst="rect">
            <a:avLst/>
          </a:prstGeom>
          <a:noFill/>
          <a:ln>
            <a:noFill/>
          </a:ln>
        </p:spPr>
      </p:pic>
      <p:sp>
        <p:nvSpPr>
          <p:cNvPr id="53" name="Google Shape;53;p5"/>
          <p:cNvSpPr/>
          <p:nvPr/>
        </p:nvSpPr>
        <p:spPr>
          <a:xfrm>
            <a:off x="500063" y="335756"/>
            <a:ext cx="8143800" cy="4472100"/>
          </a:xfrm>
          <a:prstGeom prst="rect">
            <a:avLst/>
          </a:prstGeom>
          <a:solidFill>
            <a:schemeClr val="accent1">
              <a:alpha val="73725"/>
            </a:schemeClr>
          </a:solidFill>
          <a:ln w="28575" cap="flat" cmpd="sng">
            <a:solidFill>
              <a:schemeClr val="lt1"/>
            </a:solidFill>
            <a:prstDash val="solid"/>
            <a:miter lim="800000"/>
            <a:headEnd type="none" w="sm" len="sm"/>
            <a:tailEnd type="none" w="sm" len="sm"/>
          </a:ln>
          <a:effectLst>
            <a:outerShdw blurRad="203200" dist="38100" sx="101000" sy="101000" algn="ctr" rotWithShape="0">
              <a:srgbClr val="000000">
                <a:alpha val="2392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boto"/>
              <a:ea typeface="Roboto"/>
              <a:cs typeface="Roboto"/>
              <a:sym typeface="Roboto"/>
            </a:endParaRPr>
          </a:p>
        </p:txBody>
      </p:sp>
      <p:sp>
        <p:nvSpPr>
          <p:cNvPr id="54" name="Google Shape;54;p5"/>
          <p:cNvSpPr txBox="1">
            <a:spLocks noGrp="1"/>
          </p:cNvSpPr>
          <p:nvPr>
            <p:ph type="body" idx="1"/>
          </p:nvPr>
        </p:nvSpPr>
        <p:spPr>
          <a:xfrm>
            <a:off x="2225675" y="2161801"/>
            <a:ext cx="4692600" cy="819900"/>
          </a:xfrm>
          <a:prstGeom prst="rect">
            <a:avLst/>
          </a:prstGeom>
          <a:noFill/>
          <a:ln>
            <a:noFill/>
          </a:ln>
        </p:spPr>
        <p:txBody>
          <a:bodyPr spcFirstLastPara="1" wrap="square" lIns="68575" tIns="68575" rIns="68575" bIns="68575" anchor="ctr" anchorCtr="0">
            <a:noAutofit/>
          </a:bodyPr>
          <a:lstStyle>
            <a:lvl1pPr marL="457200" lvl="0" indent="-228600" algn="ctr">
              <a:lnSpc>
                <a:spcPct val="100000"/>
              </a:lnSpc>
              <a:spcBef>
                <a:spcPts val="0"/>
              </a:spcBef>
              <a:spcAft>
                <a:spcPts val="0"/>
              </a:spcAft>
              <a:buClr>
                <a:schemeClr val="dk1"/>
              </a:buClr>
              <a:buSzPts val="2100"/>
              <a:buNone/>
              <a:defRPr b="0" i="1"/>
            </a:lvl1pPr>
            <a:lvl2pPr marL="914400" lvl="1" indent="-228600" algn="ctr">
              <a:lnSpc>
                <a:spcPct val="90000"/>
              </a:lnSpc>
              <a:spcBef>
                <a:spcPts val="0"/>
              </a:spcBef>
              <a:spcAft>
                <a:spcPts val="0"/>
              </a:spcAft>
              <a:buClr>
                <a:schemeClr val="dk1"/>
              </a:buClr>
              <a:buSzPts val="1800"/>
              <a:buNone/>
              <a:defRPr b="1" i="1"/>
            </a:lvl2pPr>
            <a:lvl3pPr marL="1371600" lvl="2" indent="-228600" algn="ctr">
              <a:lnSpc>
                <a:spcPct val="90000"/>
              </a:lnSpc>
              <a:spcBef>
                <a:spcPts val="0"/>
              </a:spcBef>
              <a:spcAft>
                <a:spcPts val="0"/>
              </a:spcAft>
              <a:buClr>
                <a:schemeClr val="dk1"/>
              </a:buClr>
              <a:buSzPts val="1500"/>
              <a:buNone/>
              <a:defRPr b="1" i="1"/>
            </a:lvl3pPr>
            <a:lvl4pPr marL="1828800" lvl="3" indent="-228600" algn="ctr">
              <a:lnSpc>
                <a:spcPct val="90000"/>
              </a:lnSpc>
              <a:spcBef>
                <a:spcPts val="0"/>
              </a:spcBef>
              <a:spcAft>
                <a:spcPts val="0"/>
              </a:spcAft>
              <a:buClr>
                <a:schemeClr val="dk1"/>
              </a:buClr>
              <a:buSzPts val="1400"/>
              <a:buNone/>
              <a:defRPr b="1" i="1"/>
            </a:lvl4pPr>
            <a:lvl5pPr marL="2286000" lvl="4" indent="-228600" algn="ctr">
              <a:lnSpc>
                <a:spcPct val="90000"/>
              </a:lnSpc>
              <a:spcBef>
                <a:spcPts val="0"/>
              </a:spcBef>
              <a:spcAft>
                <a:spcPts val="0"/>
              </a:spcAft>
              <a:buClr>
                <a:schemeClr val="dk1"/>
              </a:buClr>
              <a:buSzPts val="1400"/>
              <a:buNone/>
              <a:defRPr b="1" i="1"/>
            </a:lvl5pPr>
            <a:lvl6pPr marL="2743200" lvl="5" indent="-317500" algn="ctr">
              <a:lnSpc>
                <a:spcPct val="90000"/>
              </a:lnSpc>
              <a:spcBef>
                <a:spcPts val="0"/>
              </a:spcBef>
              <a:spcAft>
                <a:spcPts val="0"/>
              </a:spcAft>
              <a:buClr>
                <a:schemeClr val="dk1"/>
              </a:buClr>
              <a:buSzPts val="1400"/>
              <a:buChar char="•"/>
              <a:defRPr b="1" i="1"/>
            </a:lvl6pPr>
            <a:lvl7pPr marL="3200400" lvl="6" indent="-317500" algn="ctr">
              <a:lnSpc>
                <a:spcPct val="90000"/>
              </a:lnSpc>
              <a:spcBef>
                <a:spcPts val="0"/>
              </a:spcBef>
              <a:spcAft>
                <a:spcPts val="0"/>
              </a:spcAft>
              <a:buClr>
                <a:schemeClr val="dk1"/>
              </a:buClr>
              <a:buSzPts val="1400"/>
              <a:buChar char="•"/>
              <a:defRPr b="1" i="1"/>
            </a:lvl7pPr>
            <a:lvl8pPr marL="3657600" lvl="7" indent="-317500" algn="ctr">
              <a:lnSpc>
                <a:spcPct val="90000"/>
              </a:lnSpc>
              <a:spcBef>
                <a:spcPts val="0"/>
              </a:spcBef>
              <a:spcAft>
                <a:spcPts val="0"/>
              </a:spcAft>
              <a:buClr>
                <a:schemeClr val="dk1"/>
              </a:buClr>
              <a:buSzPts val="1400"/>
              <a:buChar char="•"/>
              <a:defRPr b="1" i="1"/>
            </a:lvl8pPr>
            <a:lvl9pPr marL="4114800" lvl="8" indent="-317500" algn="ctr">
              <a:lnSpc>
                <a:spcPct val="90000"/>
              </a:lnSpc>
              <a:spcBef>
                <a:spcPts val="0"/>
              </a:spcBef>
              <a:spcAft>
                <a:spcPts val="0"/>
              </a:spcAft>
              <a:buClr>
                <a:schemeClr val="dk1"/>
              </a:buClr>
              <a:buSzPts val="1400"/>
              <a:buChar char="•"/>
              <a:defRPr b="1" i="1"/>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pic>
        <p:nvPicPr>
          <p:cNvPr id="56" name="Google Shape;56;p6"/>
          <p:cNvPicPr preferRelativeResize="0"/>
          <p:nvPr/>
        </p:nvPicPr>
        <p:blipFill rotWithShape="1">
          <a:blip r:embed="rId2">
            <a:alphaModFix/>
          </a:blip>
          <a:srcRect t="7336" b="9940"/>
          <a:stretch/>
        </p:blipFill>
        <p:spPr>
          <a:xfrm>
            <a:off x="6694961" y="-22123"/>
            <a:ext cx="2670438" cy="5165622"/>
          </a:xfrm>
          <a:prstGeom prst="rect">
            <a:avLst/>
          </a:prstGeom>
          <a:noFill/>
          <a:ln>
            <a:noFill/>
          </a:ln>
        </p:spPr>
      </p:pic>
      <p:pic>
        <p:nvPicPr>
          <p:cNvPr id="57" name="Google Shape;57;p6"/>
          <p:cNvPicPr preferRelativeResize="0"/>
          <p:nvPr/>
        </p:nvPicPr>
        <p:blipFill rotWithShape="1">
          <a:blip r:embed="rId3">
            <a:alphaModFix/>
          </a:blip>
          <a:srcRect t="9096" r="22824"/>
          <a:stretch/>
        </p:blipFill>
        <p:spPr>
          <a:xfrm>
            <a:off x="7251088" y="0"/>
            <a:ext cx="1896968" cy="3074556"/>
          </a:xfrm>
          <a:prstGeom prst="rect">
            <a:avLst/>
          </a:prstGeom>
          <a:noFill/>
          <a:ln>
            <a:noFill/>
          </a:ln>
        </p:spPr>
      </p:pic>
      <p:pic>
        <p:nvPicPr>
          <p:cNvPr id="58" name="Google Shape;58;p6"/>
          <p:cNvPicPr preferRelativeResize="0"/>
          <p:nvPr/>
        </p:nvPicPr>
        <p:blipFill rotWithShape="1">
          <a:blip r:embed="rId4">
            <a:alphaModFix/>
          </a:blip>
          <a:srcRect l="6145" t="6036"/>
          <a:stretch/>
        </p:blipFill>
        <p:spPr>
          <a:xfrm>
            <a:off x="-42862" y="-14288"/>
            <a:ext cx="3914777" cy="2868317"/>
          </a:xfrm>
          <a:prstGeom prst="rect">
            <a:avLst/>
          </a:prstGeom>
          <a:noFill/>
          <a:ln>
            <a:noFill/>
          </a:ln>
        </p:spPr>
      </p:pic>
      <p:pic>
        <p:nvPicPr>
          <p:cNvPr id="59" name="Google Shape;59;p6"/>
          <p:cNvPicPr preferRelativeResize="0"/>
          <p:nvPr/>
        </p:nvPicPr>
        <p:blipFill rotWithShape="1">
          <a:blip r:embed="rId5">
            <a:alphaModFix/>
          </a:blip>
          <a:srcRect l="8182" t="2189" b="8440"/>
          <a:stretch/>
        </p:blipFill>
        <p:spPr>
          <a:xfrm>
            <a:off x="-28576" y="0"/>
            <a:ext cx="4157758" cy="5143498"/>
          </a:xfrm>
          <a:prstGeom prst="rect">
            <a:avLst/>
          </a:prstGeom>
          <a:noFill/>
          <a:ln>
            <a:noFill/>
          </a:ln>
        </p:spPr>
      </p:pic>
      <p:pic>
        <p:nvPicPr>
          <p:cNvPr id="60" name="Google Shape;60;p6"/>
          <p:cNvPicPr preferRelativeResize="0"/>
          <p:nvPr/>
        </p:nvPicPr>
        <p:blipFill rotWithShape="1">
          <a:blip r:embed="rId6">
            <a:alphaModFix/>
          </a:blip>
          <a:srcRect t="2079" b="27172"/>
          <a:stretch/>
        </p:blipFill>
        <p:spPr>
          <a:xfrm>
            <a:off x="5689182" y="-22123"/>
            <a:ext cx="1267103" cy="5176684"/>
          </a:xfrm>
          <a:prstGeom prst="rect">
            <a:avLst/>
          </a:prstGeom>
          <a:noFill/>
          <a:ln>
            <a:noFill/>
          </a:ln>
        </p:spPr>
      </p:pic>
      <p:pic>
        <p:nvPicPr>
          <p:cNvPr id="61" name="Google Shape;61;p6"/>
          <p:cNvPicPr preferRelativeResize="0"/>
          <p:nvPr/>
        </p:nvPicPr>
        <p:blipFill rotWithShape="1">
          <a:blip r:embed="rId7">
            <a:alphaModFix/>
          </a:blip>
          <a:srcRect r="17952"/>
          <a:stretch/>
        </p:blipFill>
        <p:spPr>
          <a:xfrm>
            <a:off x="7068534" y="355300"/>
            <a:ext cx="2079523" cy="3306945"/>
          </a:xfrm>
          <a:prstGeom prst="rect">
            <a:avLst/>
          </a:prstGeom>
          <a:noFill/>
          <a:ln>
            <a:noFill/>
          </a:ln>
        </p:spPr>
      </p:pic>
      <p:pic>
        <p:nvPicPr>
          <p:cNvPr id="62" name="Google Shape;62;p6"/>
          <p:cNvPicPr preferRelativeResize="0"/>
          <p:nvPr/>
        </p:nvPicPr>
        <p:blipFill rotWithShape="1">
          <a:blip r:embed="rId8">
            <a:alphaModFix/>
          </a:blip>
          <a:srcRect t="3525"/>
          <a:stretch/>
        </p:blipFill>
        <p:spPr>
          <a:xfrm>
            <a:off x="0" y="0"/>
            <a:ext cx="2086898" cy="4693361"/>
          </a:xfrm>
          <a:prstGeom prst="rect">
            <a:avLst/>
          </a:prstGeom>
          <a:noFill/>
          <a:ln>
            <a:noFill/>
          </a:ln>
        </p:spPr>
      </p:pic>
      <p:sp>
        <p:nvSpPr>
          <p:cNvPr id="63" name="Google Shape;63;p6"/>
          <p:cNvSpPr/>
          <p:nvPr/>
        </p:nvSpPr>
        <p:spPr>
          <a:xfrm>
            <a:off x="391315" y="349406"/>
            <a:ext cx="8343000" cy="4508400"/>
          </a:xfrm>
          <a:prstGeom prst="rect">
            <a:avLst/>
          </a:prstGeom>
          <a:solidFill>
            <a:srgbClr val="EB2264">
              <a:alpha val="74901"/>
            </a:srgbClr>
          </a:solidFill>
          <a:ln w="28575" cap="flat" cmpd="sng">
            <a:solidFill>
              <a:schemeClr val="lt1"/>
            </a:solidFill>
            <a:prstDash val="solid"/>
            <a:miter lim="800000"/>
            <a:headEnd type="none" w="sm" len="sm"/>
            <a:tailEnd type="none" w="sm" len="sm"/>
          </a:ln>
          <a:effectLst>
            <a:outerShdw blurRad="203200" dist="38100" sx="101000" sy="101000" algn="ctr" rotWithShape="0">
              <a:srgbClr val="000000">
                <a:alpha val="1882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boto"/>
              <a:ea typeface="Roboto"/>
              <a:cs typeface="Roboto"/>
              <a:sym typeface="Roboto"/>
            </a:endParaRPr>
          </a:p>
        </p:txBody>
      </p:sp>
      <p:sp>
        <p:nvSpPr>
          <p:cNvPr id="64" name="Google Shape;64;p6"/>
          <p:cNvSpPr txBox="1">
            <a:spLocks noGrp="1"/>
          </p:cNvSpPr>
          <p:nvPr>
            <p:ph type="body" idx="1"/>
          </p:nvPr>
        </p:nvSpPr>
        <p:spPr>
          <a:xfrm>
            <a:off x="1436786" y="538811"/>
            <a:ext cx="6252000" cy="358500"/>
          </a:xfrm>
          <a:prstGeom prst="rect">
            <a:avLst/>
          </a:prstGeom>
          <a:noFill/>
          <a:ln>
            <a:noFill/>
          </a:ln>
        </p:spPr>
        <p:txBody>
          <a:bodyPr spcFirstLastPara="1" wrap="square" lIns="68575" tIns="68575" rIns="68575" bIns="68575" anchor="t" anchorCtr="0">
            <a:noAutofit/>
          </a:bodyPr>
          <a:lstStyle>
            <a:lvl1pPr marL="457200" lvl="0" indent="-228600" algn="ctr">
              <a:lnSpc>
                <a:spcPct val="90000"/>
              </a:lnSpc>
              <a:spcBef>
                <a:spcPts val="400"/>
              </a:spcBef>
              <a:spcAft>
                <a:spcPts val="0"/>
              </a:spcAft>
              <a:buClr>
                <a:schemeClr val="lt1"/>
              </a:buClr>
              <a:buSzPts val="1800"/>
              <a:buNone/>
              <a:defRPr sz="1800" b="1">
                <a:solidFill>
                  <a:schemeClr val="lt1"/>
                </a:solidFill>
              </a:defRPr>
            </a:lvl1pPr>
            <a:lvl2pPr marL="914400" lvl="1" indent="-228600" algn="l">
              <a:lnSpc>
                <a:spcPct val="90000"/>
              </a:lnSpc>
              <a:spcBef>
                <a:spcPts val="4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5"/>
        <p:cNvGrpSpPr/>
        <p:nvPr/>
      </p:nvGrpSpPr>
      <p:grpSpPr>
        <a:xfrm>
          <a:off x="0" y="0"/>
          <a:ext cx="0" cy="0"/>
          <a:chOff x="0" y="0"/>
          <a:chExt cx="0" cy="0"/>
        </a:xfrm>
      </p:grpSpPr>
      <p:pic>
        <p:nvPicPr>
          <p:cNvPr id="66" name="Google Shape;66;p7"/>
          <p:cNvPicPr preferRelativeResize="0"/>
          <p:nvPr/>
        </p:nvPicPr>
        <p:blipFill rotWithShape="1">
          <a:blip r:embed="rId2">
            <a:alphaModFix/>
          </a:blip>
          <a:srcRect b="9551"/>
          <a:stretch/>
        </p:blipFill>
        <p:spPr>
          <a:xfrm>
            <a:off x="0" y="2586083"/>
            <a:ext cx="5843585" cy="2557417"/>
          </a:xfrm>
          <a:prstGeom prst="rect">
            <a:avLst/>
          </a:prstGeom>
          <a:noFill/>
          <a:ln>
            <a:noFill/>
          </a:ln>
        </p:spPr>
      </p:pic>
      <p:pic>
        <p:nvPicPr>
          <p:cNvPr id="67" name="Google Shape;67;p7"/>
          <p:cNvPicPr preferRelativeResize="0"/>
          <p:nvPr/>
        </p:nvPicPr>
        <p:blipFill rotWithShape="1">
          <a:blip r:embed="rId3">
            <a:alphaModFix/>
          </a:blip>
          <a:srcRect b="13693"/>
          <a:stretch/>
        </p:blipFill>
        <p:spPr>
          <a:xfrm>
            <a:off x="616118" y="87849"/>
            <a:ext cx="2770020" cy="5066711"/>
          </a:xfrm>
          <a:prstGeom prst="rect">
            <a:avLst/>
          </a:prstGeom>
          <a:noFill/>
          <a:ln>
            <a:noFill/>
          </a:ln>
        </p:spPr>
      </p:pic>
      <p:pic>
        <p:nvPicPr>
          <p:cNvPr id="68" name="Google Shape;68;p7"/>
          <p:cNvPicPr preferRelativeResize="0"/>
          <p:nvPr/>
        </p:nvPicPr>
        <p:blipFill rotWithShape="1">
          <a:blip r:embed="rId4">
            <a:alphaModFix/>
          </a:blip>
          <a:srcRect l="20952" t="16641"/>
          <a:stretch/>
        </p:blipFill>
        <p:spPr>
          <a:xfrm>
            <a:off x="-14287" y="-14287"/>
            <a:ext cx="2371725" cy="2003781"/>
          </a:xfrm>
          <a:prstGeom prst="rect">
            <a:avLst/>
          </a:prstGeom>
          <a:noFill/>
          <a:ln>
            <a:noFill/>
          </a:ln>
        </p:spPr>
      </p:pic>
      <p:pic>
        <p:nvPicPr>
          <p:cNvPr id="69" name="Google Shape;69;p7"/>
          <p:cNvPicPr preferRelativeResize="0"/>
          <p:nvPr/>
        </p:nvPicPr>
        <p:blipFill rotWithShape="1">
          <a:blip r:embed="rId5">
            <a:alphaModFix/>
          </a:blip>
          <a:srcRect l="30840" b="16457"/>
          <a:stretch/>
        </p:blipFill>
        <p:spPr>
          <a:xfrm>
            <a:off x="0" y="203105"/>
            <a:ext cx="2728913" cy="4951454"/>
          </a:xfrm>
          <a:prstGeom prst="rect">
            <a:avLst/>
          </a:prstGeom>
          <a:noFill/>
          <a:ln>
            <a:noFill/>
          </a:ln>
        </p:spPr>
      </p:pic>
      <p:pic>
        <p:nvPicPr>
          <p:cNvPr id="70" name="Google Shape;70;p7"/>
          <p:cNvPicPr preferRelativeResize="0"/>
          <p:nvPr/>
        </p:nvPicPr>
        <p:blipFill rotWithShape="1">
          <a:blip r:embed="rId6">
            <a:alphaModFix/>
          </a:blip>
          <a:srcRect/>
          <a:stretch/>
        </p:blipFill>
        <p:spPr>
          <a:xfrm>
            <a:off x="2029690" y="114300"/>
            <a:ext cx="2483785" cy="3114673"/>
          </a:xfrm>
          <a:prstGeom prst="rect">
            <a:avLst/>
          </a:prstGeom>
          <a:noFill/>
          <a:ln>
            <a:noFill/>
          </a:ln>
        </p:spPr>
      </p:pic>
      <p:pic>
        <p:nvPicPr>
          <p:cNvPr id="71" name="Google Shape;71;p7"/>
          <p:cNvPicPr preferRelativeResize="0"/>
          <p:nvPr/>
        </p:nvPicPr>
        <p:blipFill rotWithShape="1">
          <a:blip r:embed="rId7">
            <a:alphaModFix/>
          </a:blip>
          <a:srcRect/>
          <a:stretch/>
        </p:blipFill>
        <p:spPr>
          <a:xfrm rot="10800000">
            <a:off x="100878" y="-2"/>
            <a:ext cx="2483787" cy="3057527"/>
          </a:xfrm>
          <a:prstGeom prst="rect">
            <a:avLst/>
          </a:prstGeom>
          <a:noFill/>
          <a:ln>
            <a:noFill/>
          </a:ln>
        </p:spPr>
      </p:pic>
      <p:pic>
        <p:nvPicPr>
          <p:cNvPr id="72" name="Google Shape;72;p7"/>
          <p:cNvPicPr preferRelativeResize="0"/>
          <p:nvPr/>
        </p:nvPicPr>
        <p:blipFill rotWithShape="1">
          <a:blip r:embed="rId6">
            <a:alphaModFix/>
          </a:blip>
          <a:srcRect/>
          <a:stretch/>
        </p:blipFill>
        <p:spPr>
          <a:xfrm>
            <a:off x="3772765" y="1857375"/>
            <a:ext cx="2483785" cy="3114673"/>
          </a:xfrm>
          <a:prstGeom prst="rect">
            <a:avLst/>
          </a:prstGeom>
          <a:noFill/>
          <a:ln>
            <a:noFill/>
          </a:ln>
        </p:spPr>
      </p:pic>
      <p:pic>
        <p:nvPicPr>
          <p:cNvPr id="73" name="Google Shape;73;p7"/>
          <p:cNvPicPr preferRelativeResize="0"/>
          <p:nvPr/>
        </p:nvPicPr>
        <p:blipFill rotWithShape="1">
          <a:blip r:embed="rId8">
            <a:alphaModFix/>
          </a:blip>
          <a:srcRect b="26169"/>
          <a:stretch/>
        </p:blipFill>
        <p:spPr>
          <a:xfrm>
            <a:off x="143740" y="2886075"/>
            <a:ext cx="2483789" cy="2257426"/>
          </a:xfrm>
          <a:prstGeom prst="rect">
            <a:avLst/>
          </a:prstGeom>
          <a:noFill/>
          <a:ln>
            <a:noFill/>
          </a:ln>
        </p:spPr>
      </p:pic>
      <p:sp>
        <p:nvSpPr>
          <p:cNvPr id="74" name="Google Shape;74;p7"/>
          <p:cNvSpPr/>
          <p:nvPr/>
        </p:nvSpPr>
        <p:spPr>
          <a:xfrm>
            <a:off x="3629025" y="314325"/>
            <a:ext cx="5300662" cy="4593431"/>
          </a:xfrm>
          <a:prstGeom prst="flowChartManualInput">
            <a:avLst/>
          </a:prstGeom>
          <a:solidFill>
            <a:srgbClr val="0070C0">
              <a:alpha val="87843"/>
            </a:srgbClr>
          </a:solidFill>
          <a:ln w="28575" cap="flat" cmpd="sng">
            <a:solidFill>
              <a:schemeClr val="lt1"/>
            </a:solidFill>
            <a:prstDash val="solid"/>
            <a:miter lim="800000"/>
            <a:headEnd type="none" w="sm" len="sm"/>
            <a:tailEnd type="none" w="sm" len="sm"/>
          </a:ln>
          <a:effectLst>
            <a:outerShdw blurRad="203200" dist="38100" sx="101000" sy="101000" algn="ctr" rotWithShape="0">
              <a:srgbClr val="000000">
                <a:alpha val="1882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boto"/>
              <a:ea typeface="Roboto"/>
              <a:cs typeface="Roboto"/>
              <a:sym typeface="Roboto"/>
            </a:endParaRPr>
          </a:p>
        </p:txBody>
      </p:sp>
      <p:sp>
        <p:nvSpPr>
          <p:cNvPr id="75" name="Google Shape;75;p7"/>
          <p:cNvSpPr txBox="1">
            <a:spLocks noGrp="1"/>
          </p:cNvSpPr>
          <p:nvPr>
            <p:ph type="title"/>
          </p:nvPr>
        </p:nvSpPr>
        <p:spPr>
          <a:xfrm>
            <a:off x="3915204" y="1165028"/>
            <a:ext cx="4619700" cy="636000"/>
          </a:xfrm>
          <a:prstGeom prst="rect">
            <a:avLst/>
          </a:prstGeom>
          <a:noFill/>
          <a:ln>
            <a:noFill/>
          </a:ln>
        </p:spPr>
        <p:txBody>
          <a:bodyPr spcFirstLastPara="1" wrap="square" lIns="68575" tIns="68575" rIns="68575" bIns="68575" anchor="b" anchorCtr="0">
            <a:noAutofit/>
          </a:bodyPr>
          <a:lstStyle>
            <a:lvl1pPr lvl="0" algn="ctr">
              <a:lnSpc>
                <a:spcPct val="90000"/>
              </a:lnSpc>
              <a:spcBef>
                <a:spcPts val="0"/>
              </a:spcBef>
              <a:spcAft>
                <a:spcPts val="0"/>
              </a:spcAft>
              <a:buClr>
                <a:schemeClr val="lt1"/>
              </a:buClr>
              <a:buSzPts val="3300"/>
              <a:buFont typeface="Raleway"/>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7"/>
          <p:cNvSpPr txBox="1">
            <a:spLocks noGrp="1"/>
          </p:cNvSpPr>
          <p:nvPr>
            <p:ph type="body" idx="1"/>
          </p:nvPr>
        </p:nvSpPr>
        <p:spPr>
          <a:xfrm>
            <a:off x="3915204" y="1902725"/>
            <a:ext cx="4619700" cy="27645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Clr>
                <a:schemeClr val="lt1"/>
              </a:buClr>
              <a:buSzPts val="1400"/>
              <a:buNone/>
              <a:defRPr sz="1400">
                <a:solidFill>
                  <a:schemeClr val="lt1"/>
                </a:solidFill>
              </a:defRPr>
            </a:lvl1pPr>
            <a:lvl2pPr marL="914400" lvl="1" indent="-228600" algn="l">
              <a:lnSpc>
                <a:spcPct val="90000"/>
              </a:lnSpc>
              <a:spcBef>
                <a:spcPts val="0"/>
              </a:spcBef>
              <a:spcAft>
                <a:spcPts val="0"/>
              </a:spcAft>
              <a:buClr>
                <a:schemeClr val="dk1"/>
              </a:buClr>
              <a:buSzPts val="1800"/>
              <a:buNone/>
              <a:defRPr/>
            </a:lvl2pPr>
            <a:lvl3pPr marL="1371600" lvl="2" indent="-228600" algn="l">
              <a:lnSpc>
                <a:spcPct val="90000"/>
              </a:lnSpc>
              <a:spcBef>
                <a:spcPts val="0"/>
              </a:spcBef>
              <a:spcAft>
                <a:spcPts val="0"/>
              </a:spcAft>
              <a:buClr>
                <a:schemeClr val="dk1"/>
              </a:buClr>
              <a:buSzPts val="1500"/>
              <a:buNone/>
              <a:defRPr/>
            </a:lvl3pPr>
            <a:lvl4pPr marL="1828800" lvl="3" indent="-228600" algn="l">
              <a:lnSpc>
                <a:spcPct val="90000"/>
              </a:lnSpc>
              <a:spcBef>
                <a:spcPts val="0"/>
              </a:spcBef>
              <a:spcAft>
                <a:spcPts val="0"/>
              </a:spcAft>
              <a:buClr>
                <a:schemeClr val="dk1"/>
              </a:buClr>
              <a:buSzPts val="1400"/>
              <a:buNone/>
              <a:defRPr/>
            </a:lvl4pPr>
            <a:lvl5pPr marL="2286000" lvl="4" indent="-228600" algn="l">
              <a:lnSpc>
                <a:spcPct val="90000"/>
              </a:lnSpc>
              <a:spcBef>
                <a:spcPts val="0"/>
              </a:spcBef>
              <a:spcAft>
                <a:spcPts val="0"/>
              </a:spcAft>
              <a:buClr>
                <a:schemeClr val="dk1"/>
              </a:buClr>
              <a:buSzPts val="1400"/>
              <a:buNone/>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77"/>
        <p:cNvGrpSpPr/>
        <p:nvPr/>
      </p:nvGrpSpPr>
      <p:grpSpPr>
        <a:xfrm>
          <a:off x="0" y="0"/>
          <a:ext cx="0" cy="0"/>
          <a:chOff x="0" y="0"/>
          <a:chExt cx="0" cy="0"/>
        </a:xfrm>
      </p:grpSpPr>
      <p:pic>
        <p:nvPicPr>
          <p:cNvPr id="78" name="Google Shape;78;p8"/>
          <p:cNvPicPr preferRelativeResize="0"/>
          <p:nvPr/>
        </p:nvPicPr>
        <p:blipFill rotWithShape="1">
          <a:blip r:embed="rId2">
            <a:alphaModFix/>
          </a:blip>
          <a:srcRect t="19760" r="11625" b="4156"/>
          <a:stretch/>
        </p:blipFill>
        <p:spPr>
          <a:xfrm>
            <a:off x="5066071" y="-44246"/>
            <a:ext cx="4092676" cy="5176686"/>
          </a:xfrm>
          <a:prstGeom prst="rect">
            <a:avLst/>
          </a:prstGeom>
          <a:noFill/>
          <a:ln>
            <a:noFill/>
          </a:ln>
        </p:spPr>
      </p:pic>
      <p:pic>
        <p:nvPicPr>
          <p:cNvPr id="79" name="Google Shape;79;p8"/>
          <p:cNvPicPr preferRelativeResize="0"/>
          <p:nvPr/>
        </p:nvPicPr>
        <p:blipFill rotWithShape="1">
          <a:blip r:embed="rId3">
            <a:alphaModFix/>
          </a:blip>
          <a:srcRect r="19940" b="14677"/>
          <a:stretch/>
        </p:blipFill>
        <p:spPr>
          <a:xfrm>
            <a:off x="5955252" y="600027"/>
            <a:ext cx="3203498" cy="4576658"/>
          </a:xfrm>
          <a:prstGeom prst="rect">
            <a:avLst/>
          </a:prstGeom>
          <a:noFill/>
          <a:ln>
            <a:noFill/>
          </a:ln>
        </p:spPr>
      </p:pic>
      <p:pic>
        <p:nvPicPr>
          <p:cNvPr id="80" name="Google Shape;80;p8"/>
          <p:cNvPicPr preferRelativeResize="0"/>
          <p:nvPr/>
        </p:nvPicPr>
        <p:blipFill rotWithShape="1">
          <a:blip r:embed="rId4">
            <a:alphaModFix/>
          </a:blip>
          <a:srcRect l="5471" t="1485" b="3664"/>
          <a:stretch/>
        </p:blipFill>
        <p:spPr>
          <a:xfrm>
            <a:off x="-22123" y="-22123"/>
            <a:ext cx="4147389" cy="5154561"/>
          </a:xfrm>
          <a:prstGeom prst="rect">
            <a:avLst/>
          </a:prstGeom>
          <a:noFill/>
          <a:ln>
            <a:noFill/>
          </a:ln>
        </p:spPr>
      </p:pic>
      <p:pic>
        <p:nvPicPr>
          <p:cNvPr id="81" name="Google Shape;81;p8"/>
          <p:cNvPicPr preferRelativeResize="0"/>
          <p:nvPr/>
        </p:nvPicPr>
        <p:blipFill rotWithShape="1">
          <a:blip r:embed="rId5">
            <a:alphaModFix/>
          </a:blip>
          <a:srcRect t="4372"/>
          <a:stretch/>
        </p:blipFill>
        <p:spPr>
          <a:xfrm>
            <a:off x="1365702" y="0"/>
            <a:ext cx="2771958" cy="3250657"/>
          </a:xfrm>
          <a:prstGeom prst="rect">
            <a:avLst/>
          </a:prstGeom>
          <a:noFill/>
          <a:ln>
            <a:noFill/>
          </a:ln>
        </p:spPr>
      </p:pic>
      <p:pic>
        <p:nvPicPr>
          <p:cNvPr id="82" name="Google Shape;82;p8"/>
          <p:cNvPicPr preferRelativeResize="0"/>
          <p:nvPr/>
        </p:nvPicPr>
        <p:blipFill rotWithShape="1">
          <a:blip r:embed="rId6">
            <a:alphaModFix/>
          </a:blip>
          <a:srcRect/>
          <a:stretch/>
        </p:blipFill>
        <p:spPr>
          <a:xfrm>
            <a:off x="714375" y="1645920"/>
            <a:ext cx="2966119" cy="3068955"/>
          </a:xfrm>
          <a:prstGeom prst="rect">
            <a:avLst/>
          </a:prstGeom>
          <a:noFill/>
          <a:ln>
            <a:noFill/>
          </a:ln>
        </p:spPr>
      </p:pic>
      <p:pic>
        <p:nvPicPr>
          <p:cNvPr id="83" name="Google Shape;83;p8"/>
          <p:cNvPicPr preferRelativeResize="0"/>
          <p:nvPr/>
        </p:nvPicPr>
        <p:blipFill rotWithShape="1">
          <a:blip r:embed="rId7">
            <a:alphaModFix/>
          </a:blip>
          <a:srcRect r="24543" b="9008"/>
          <a:stretch/>
        </p:blipFill>
        <p:spPr>
          <a:xfrm>
            <a:off x="7363978" y="1659194"/>
            <a:ext cx="1779792" cy="3495368"/>
          </a:xfrm>
          <a:prstGeom prst="rect">
            <a:avLst/>
          </a:prstGeom>
          <a:noFill/>
          <a:ln>
            <a:noFill/>
          </a:ln>
        </p:spPr>
      </p:pic>
      <p:pic>
        <p:nvPicPr>
          <p:cNvPr id="84" name="Google Shape;84;p8"/>
          <p:cNvPicPr preferRelativeResize="0"/>
          <p:nvPr/>
        </p:nvPicPr>
        <p:blipFill rotWithShape="1">
          <a:blip r:embed="rId8">
            <a:alphaModFix/>
          </a:blip>
          <a:srcRect/>
          <a:stretch/>
        </p:blipFill>
        <p:spPr>
          <a:xfrm flipH="1">
            <a:off x="8102771" y="4247536"/>
            <a:ext cx="1041229" cy="895964"/>
          </a:xfrm>
          <a:prstGeom prst="rect">
            <a:avLst/>
          </a:prstGeom>
          <a:noFill/>
          <a:ln>
            <a:noFill/>
          </a:ln>
        </p:spPr>
      </p:pic>
      <p:pic>
        <p:nvPicPr>
          <p:cNvPr id="85" name="Google Shape;85;p8"/>
          <p:cNvPicPr preferRelativeResize="0"/>
          <p:nvPr/>
        </p:nvPicPr>
        <p:blipFill rotWithShape="1">
          <a:blip r:embed="rId9">
            <a:alphaModFix/>
          </a:blip>
          <a:srcRect t="7828"/>
          <a:stretch/>
        </p:blipFill>
        <p:spPr>
          <a:xfrm>
            <a:off x="5359172" y="737"/>
            <a:ext cx="3183794" cy="2079523"/>
          </a:xfrm>
          <a:prstGeom prst="rect">
            <a:avLst/>
          </a:prstGeom>
          <a:noFill/>
          <a:ln>
            <a:noFill/>
          </a:ln>
        </p:spPr>
      </p:pic>
      <p:pic>
        <p:nvPicPr>
          <p:cNvPr id="86" name="Google Shape;86;p8"/>
          <p:cNvPicPr preferRelativeResize="0"/>
          <p:nvPr/>
        </p:nvPicPr>
        <p:blipFill rotWithShape="1">
          <a:blip r:embed="rId10">
            <a:alphaModFix/>
          </a:blip>
          <a:srcRect r="21121"/>
          <a:stretch/>
        </p:blipFill>
        <p:spPr>
          <a:xfrm>
            <a:off x="7858964" y="0"/>
            <a:ext cx="1321908" cy="1694813"/>
          </a:xfrm>
          <a:prstGeom prst="rect">
            <a:avLst/>
          </a:prstGeom>
          <a:noFill/>
          <a:ln>
            <a:noFill/>
          </a:ln>
        </p:spPr>
      </p:pic>
      <p:pic>
        <p:nvPicPr>
          <p:cNvPr id="87" name="Google Shape;87;p8"/>
          <p:cNvPicPr preferRelativeResize="0"/>
          <p:nvPr/>
        </p:nvPicPr>
        <p:blipFill rotWithShape="1">
          <a:blip r:embed="rId11">
            <a:alphaModFix/>
          </a:blip>
          <a:srcRect t="3525"/>
          <a:stretch/>
        </p:blipFill>
        <p:spPr>
          <a:xfrm>
            <a:off x="7057103" y="-45720"/>
            <a:ext cx="2086898" cy="4693361"/>
          </a:xfrm>
          <a:prstGeom prst="rect">
            <a:avLst/>
          </a:prstGeom>
          <a:noFill/>
          <a:ln>
            <a:noFill/>
          </a:ln>
        </p:spPr>
      </p:pic>
      <p:pic>
        <p:nvPicPr>
          <p:cNvPr id="88" name="Google Shape;88;p8"/>
          <p:cNvPicPr preferRelativeResize="0"/>
          <p:nvPr/>
        </p:nvPicPr>
        <p:blipFill rotWithShape="1">
          <a:blip r:embed="rId12">
            <a:alphaModFix/>
          </a:blip>
          <a:srcRect/>
          <a:stretch/>
        </p:blipFill>
        <p:spPr>
          <a:xfrm>
            <a:off x="5289940" y="288176"/>
            <a:ext cx="641269" cy="4540998"/>
          </a:xfrm>
          <a:prstGeom prst="rect">
            <a:avLst/>
          </a:prstGeom>
          <a:noFill/>
          <a:ln>
            <a:noFill/>
          </a:ln>
        </p:spPr>
      </p:pic>
      <p:sp>
        <p:nvSpPr>
          <p:cNvPr id="89" name="Google Shape;89;p8"/>
          <p:cNvSpPr/>
          <p:nvPr/>
        </p:nvSpPr>
        <p:spPr>
          <a:xfrm>
            <a:off x="242888" y="313119"/>
            <a:ext cx="5229300" cy="4488900"/>
          </a:xfrm>
          <a:prstGeom prst="rect">
            <a:avLst/>
          </a:prstGeom>
          <a:solidFill>
            <a:srgbClr val="EB2264">
              <a:alpha val="87843"/>
            </a:srgbClr>
          </a:solidFill>
          <a:ln w="28575" cap="flat" cmpd="sng">
            <a:solidFill>
              <a:schemeClr val="lt1"/>
            </a:solidFill>
            <a:prstDash val="solid"/>
            <a:miter lim="800000"/>
            <a:headEnd type="none" w="sm" len="sm"/>
            <a:tailEnd type="none" w="sm" len="sm"/>
          </a:ln>
          <a:effectLst>
            <a:outerShdw blurRad="203200" dist="38100" sx="101000" sy="101000" algn="ctr" rotWithShape="0">
              <a:srgbClr val="000000">
                <a:alpha val="1882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boto"/>
              <a:ea typeface="Roboto"/>
              <a:cs typeface="Roboto"/>
              <a:sym typeface="Roboto"/>
            </a:endParaRPr>
          </a:p>
        </p:txBody>
      </p:sp>
      <p:sp>
        <p:nvSpPr>
          <p:cNvPr id="90" name="Google Shape;90;p8"/>
          <p:cNvSpPr txBox="1">
            <a:spLocks noGrp="1"/>
          </p:cNvSpPr>
          <p:nvPr>
            <p:ph type="title"/>
          </p:nvPr>
        </p:nvSpPr>
        <p:spPr>
          <a:xfrm>
            <a:off x="485839" y="569573"/>
            <a:ext cx="4615200" cy="6360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Clr>
                <a:schemeClr val="lt1"/>
              </a:buClr>
              <a:buSzPts val="3300"/>
              <a:buFont typeface="Raleway"/>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 name="Google Shape;91;p8"/>
          <p:cNvSpPr txBox="1">
            <a:spLocks noGrp="1"/>
          </p:cNvSpPr>
          <p:nvPr>
            <p:ph type="body" idx="1"/>
          </p:nvPr>
        </p:nvSpPr>
        <p:spPr>
          <a:xfrm>
            <a:off x="485852" y="1363673"/>
            <a:ext cx="2247000" cy="32187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Clr>
                <a:schemeClr val="lt1"/>
              </a:buClr>
              <a:buSzPts val="1400"/>
              <a:buNone/>
              <a:defRPr sz="1400">
                <a:solidFill>
                  <a:schemeClr val="lt1"/>
                </a:solidFill>
              </a:defRPr>
            </a:lvl1pPr>
            <a:lvl2pPr marL="914400" lvl="1" indent="-228600" algn="l">
              <a:lnSpc>
                <a:spcPct val="90000"/>
              </a:lnSpc>
              <a:spcBef>
                <a:spcPts val="0"/>
              </a:spcBef>
              <a:spcAft>
                <a:spcPts val="0"/>
              </a:spcAft>
              <a:buClr>
                <a:schemeClr val="dk1"/>
              </a:buClr>
              <a:buSzPts val="1800"/>
              <a:buNone/>
              <a:defRPr sz="1800"/>
            </a:lvl2pPr>
            <a:lvl3pPr marL="1371600" lvl="2" indent="-228600" algn="l">
              <a:lnSpc>
                <a:spcPct val="90000"/>
              </a:lnSpc>
              <a:spcBef>
                <a:spcPts val="0"/>
              </a:spcBef>
              <a:spcAft>
                <a:spcPts val="0"/>
              </a:spcAft>
              <a:buClr>
                <a:schemeClr val="dk1"/>
              </a:buClr>
              <a:buSzPts val="1800"/>
              <a:buNone/>
              <a:defRPr sz="1800"/>
            </a:lvl3pPr>
            <a:lvl4pPr marL="1828800" lvl="3" indent="-228600" algn="l">
              <a:lnSpc>
                <a:spcPct val="90000"/>
              </a:lnSpc>
              <a:spcBef>
                <a:spcPts val="0"/>
              </a:spcBef>
              <a:spcAft>
                <a:spcPts val="0"/>
              </a:spcAft>
              <a:buClr>
                <a:schemeClr val="dk1"/>
              </a:buClr>
              <a:buSzPts val="1800"/>
              <a:buNone/>
              <a:defRPr sz="1800"/>
            </a:lvl4pPr>
            <a:lvl5pPr marL="2286000" lvl="4" indent="-228600" algn="l">
              <a:lnSpc>
                <a:spcPct val="90000"/>
              </a:lnSpc>
              <a:spcBef>
                <a:spcPts val="0"/>
              </a:spcBef>
              <a:spcAft>
                <a:spcPts val="0"/>
              </a:spcAft>
              <a:buClr>
                <a:schemeClr val="dk1"/>
              </a:buClr>
              <a:buSzPts val="1800"/>
              <a:buNone/>
              <a:defRPr sz="1800"/>
            </a:lvl5pPr>
            <a:lvl6pPr marL="2743200" lvl="5" indent="-342900" algn="l">
              <a:lnSpc>
                <a:spcPct val="90000"/>
              </a:lnSpc>
              <a:spcBef>
                <a:spcPts val="0"/>
              </a:spcBef>
              <a:spcAft>
                <a:spcPts val="0"/>
              </a:spcAft>
              <a:buClr>
                <a:schemeClr val="dk1"/>
              </a:buClr>
              <a:buSzPts val="1800"/>
              <a:buChar char="•"/>
              <a:defRPr sz="1800"/>
            </a:lvl6pPr>
            <a:lvl7pPr marL="3200400" lvl="6" indent="-342900" algn="l">
              <a:lnSpc>
                <a:spcPct val="90000"/>
              </a:lnSpc>
              <a:spcBef>
                <a:spcPts val="0"/>
              </a:spcBef>
              <a:spcAft>
                <a:spcPts val="0"/>
              </a:spcAft>
              <a:buClr>
                <a:schemeClr val="dk1"/>
              </a:buClr>
              <a:buSzPts val="1800"/>
              <a:buChar char="•"/>
              <a:defRPr sz="1800"/>
            </a:lvl7pPr>
            <a:lvl8pPr marL="3657600" lvl="7" indent="-342900" algn="l">
              <a:lnSpc>
                <a:spcPct val="90000"/>
              </a:lnSpc>
              <a:spcBef>
                <a:spcPts val="0"/>
              </a:spcBef>
              <a:spcAft>
                <a:spcPts val="0"/>
              </a:spcAft>
              <a:buClr>
                <a:schemeClr val="dk1"/>
              </a:buClr>
              <a:buSzPts val="1800"/>
              <a:buChar char="•"/>
              <a:defRPr sz="1800"/>
            </a:lvl8pPr>
            <a:lvl9pPr marL="4114800" lvl="8" indent="-342900" algn="l">
              <a:lnSpc>
                <a:spcPct val="90000"/>
              </a:lnSpc>
              <a:spcBef>
                <a:spcPts val="0"/>
              </a:spcBef>
              <a:spcAft>
                <a:spcPts val="0"/>
              </a:spcAft>
              <a:buClr>
                <a:schemeClr val="dk1"/>
              </a:buClr>
              <a:buSzPts val="1800"/>
              <a:buChar char="•"/>
              <a:defRPr sz="1800"/>
            </a:lvl9pPr>
          </a:lstStyle>
          <a:p>
            <a:endParaRPr/>
          </a:p>
        </p:txBody>
      </p:sp>
      <p:sp>
        <p:nvSpPr>
          <p:cNvPr id="92" name="Google Shape;92;p8"/>
          <p:cNvSpPr txBox="1">
            <a:spLocks noGrp="1"/>
          </p:cNvSpPr>
          <p:nvPr>
            <p:ph type="body" idx="2"/>
          </p:nvPr>
        </p:nvSpPr>
        <p:spPr>
          <a:xfrm>
            <a:off x="2853947" y="1363673"/>
            <a:ext cx="2247000" cy="32187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Clr>
                <a:schemeClr val="lt1"/>
              </a:buClr>
              <a:buSzPts val="1400"/>
              <a:buNone/>
              <a:defRPr sz="1400">
                <a:solidFill>
                  <a:schemeClr val="lt1"/>
                </a:solidFill>
              </a:defRPr>
            </a:lvl1pPr>
            <a:lvl2pPr marL="914400" lvl="1" indent="-228600" algn="l">
              <a:lnSpc>
                <a:spcPct val="90000"/>
              </a:lnSpc>
              <a:spcBef>
                <a:spcPts val="0"/>
              </a:spcBef>
              <a:spcAft>
                <a:spcPts val="0"/>
              </a:spcAft>
              <a:buClr>
                <a:schemeClr val="dk1"/>
              </a:buClr>
              <a:buSzPts val="1800"/>
              <a:buNone/>
              <a:defRPr sz="1800"/>
            </a:lvl2pPr>
            <a:lvl3pPr marL="1371600" lvl="2" indent="-228600" algn="l">
              <a:lnSpc>
                <a:spcPct val="90000"/>
              </a:lnSpc>
              <a:spcBef>
                <a:spcPts val="0"/>
              </a:spcBef>
              <a:spcAft>
                <a:spcPts val="0"/>
              </a:spcAft>
              <a:buClr>
                <a:schemeClr val="dk1"/>
              </a:buClr>
              <a:buSzPts val="1800"/>
              <a:buNone/>
              <a:defRPr sz="1800"/>
            </a:lvl3pPr>
            <a:lvl4pPr marL="1828800" lvl="3" indent="-228600" algn="l">
              <a:lnSpc>
                <a:spcPct val="90000"/>
              </a:lnSpc>
              <a:spcBef>
                <a:spcPts val="0"/>
              </a:spcBef>
              <a:spcAft>
                <a:spcPts val="0"/>
              </a:spcAft>
              <a:buClr>
                <a:schemeClr val="dk1"/>
              </a:buClr>
              <a:buSzPts val="1800"/>
              <a:buNone/>
              <a:defRPr sz="1800"/>
            </a:lvl4pPr>
            <a:lvl5pPr marL="2286000" lvl="4" indent="-228600" algn="l">
              <a:lnSpc>
                <a:spcPct val="90000"/>
              </a:lnSpc>
              <a:spcBef>
                <a:spcPts val="0"/>
              </a:spcBef>
              <a:spcAft>
                <a:spcPts val="0"/>
              </a:spcAft>
              <a:buClr>
                <a:schemeClr val="dk1"/>
              </a:buClr>
              <a:buSzPts val="1800"/>
              <a:buNone/>
              <a:defRPr sz="1800"/>
            </a:lvl5pPr>
            <a:lvl6pPr marL="2743200" lvl="5" indent="-342900" algn="l">
              <a:lnSpc>
                <a:spcPct val="90000"/>
              </a:lnSpc>
              <a:spcBef>
                <a:spcPts val="0"/>
              </a:spcBef>
              <a:spcAft>
                <a:spcPts val="0"/>
              </a:spcAft>
              <a:buClr>
                <a:schemeClr val="dk1"/>
              </a:buClr>
              <a:buSzPts val="1800"/>
              <a:buChar char="•"/>
              <a:defRPr sz="1800"/>
            </a:lvl6pPr>
            <a:lvl7pPr marL="3200400" lvl="6" indent="-342900" algn="l">
              <a:lnSpc>
                <a:spcPct val="90000"/>
              </a:lnSpc>
              <a:spcBef>
                <a:spcPts val="0"/>
              </a:spcBef>
              <a:spcAft>
                <a:spcPts val="0"/>
              </a:spcAft>
              <a:buClr>
                <a:schemeClr val="dk1"/>
              </a:buClr>
              <a:buSzPts val="1800"/>
              <a:buChar char="•"/>
              <a:defRPr sz="1800"/>
            </a:lvl7pPr>
            <a:lvl8pPr marL="3657600" lvl="7" indent="-342900" algn="l">
              <a:lnSpc>
                <a:spcPct val="90000"/>
              </a:lnSpc>
              <a:spcBef>
                <a:spcPts val="0"/>
              </a:spcBef>
              <a:spcAft>
                <a:spcPts val="0"/>
              </a:spcAft>
              <a:buClr>
                <a:schemeClr val="dk1"/>
              </a:buClr>
              <a:buSzPts val="1800"/>
              <a:buChar char="•"/>
              <a:defRPr sz="1800"/>
            </a:lvl8pPr>
            <a:lvl9pPr marL="4114800" lvl="8" indent="-342900" algn="l">
              <a:lnSpc>
                <a:spcPct val="90000"/>
              </a:lnSpc>
              <a:spcBef>
                <a:spcPts val="0"/>
              </a:spcBef>
              <a:spcAft>
                <a:spcPts val="0"/>
              </a:spcAft>
              <a:buClr>
                <a:schemeClr val="dk1"/>
              </a:buClr>
              <a:buSzPts val="1800"/>
              <a:buChar char="•"/>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93"/>
        <p:cNvGrpSpPr/>
        <p:nvPr/>
      </p:nvGrpSpPr>
      <p:grpSpPr>
        <a:xfrm>
          <a:off x="0" y="0"/>
          <a:ext cx="0" cy="0"/>
          <a:chOff x="0" y="0"/>
          <a:chExt cx="0" cy="0"/>
        </a:xfrm>
      </p:grpSpPr>
      <p:pic>
        <p:nvPicPr>
          <p:cNvPr id="94" name="Google Shape;94;p9"/>
          <p:cNvPicPr preferRelativeResize="0"/>
          <p:nvPr/>
        </p:nvPicPr>
        <p:blipFill rotWithShape="1">
          <a:blip r:embed="rId2">
            <a:alphaModFix/>
          </a:blip>
          <a:srcRect r="13736" b="10383"/>
          <a:stretch/>
        </p:blipFill>
        <p:spPr>
          <a:xfrm>
            <a:off x="6376788" y="1345788"/>
            <a:ext cx="2781498" cy="3783425"/>
          </a:xfrm>
          <a:prstGeom prst="rect">
            <a:avLst/>
          </a:prstGeom>
          <a:noFill/>
          <a:ln>
            <a:noFill/>
          </a:ln>
        </p:spPr>
      </p:pic>
      <p:pic>
        <p:nvPicPr>
          <p:cNvPr id="95" name="Google Shape;95;p9"/>
          <p:cNvPicPr preferRelativeResize="0"/>
          <p:nvPr/>
        </p:nvPicPr>
        <p:blipFill rotWithShape="1">
          <a:blip r:embed="rId3">
            <a:alphaModFix/>
          </a:blip>
          <a:srcRect b="9120"/>
          <a:stretch/>
        </p:blipFill>
        <p:spPr>
          <a:xfrm>
            <a:off x="1883054" y="1383757"/>
            <a:ext cx="7260945" cy="3770806"/>
          </a:xfrm>
          <a:prstGeom prst="rect">
            <a:avLst/>
          </a:prstGeom>
          <a:noFill/>
          <a:ln>
            <a:noFill/>
          </a:ln>
        </p:spPr>
      </p:pic>
      <p:pic>
        <p:nvPicPr>
          <p:cNvPr id="96" name="Google Shape;96;p9"/>
          <p:cNvPicPr preferRelativeResize="0"/>
          <p:nvPr/>
        </p:nvPicPr>
        <p:blipFill rotWithShape="1">
          <a:blip r:embed="rId4">
            <a:alphaModFix/>
          </a:blip>
          <a:srcRect l="16101" t="4606"/>
          <a:stretch/>
        </p:blipFill>
        <p:spPr>
          <a:xfrm>
            <a:off x="-22123" y="0"/>
            <a:ext cx="2860806" cy="3543302"/>
          </a:xfrm>
          <a:prstGeom prst="rect">
            <a:avLst/>
          </a:prstGeom>
          <a:noFill/>
          <a:ln>
            <a:noFill/>
          </a:ln>
        </p:spPr>
      </p:pic>
      <p:pic>
        <p:nvPicPr>
          <p:cNvPr id="97" name="Google Shape;97;p9"/>
          <p:cNvPicPr preferRelativeResize="0"/>
          <p:nvPr/>
        </p:nvPicPr>
        <p:blipFill rotWithShape="1">
          <a:blip r:embed="rId5">
            <a:alphaModFix/>
          </a:blip>
          <a:srcRect l="12726" b="7415"/>
          <a:stretch/>
        </p:blipFill>
        <p:spPr>
          <a:xfrm>
            <a:off x="-14287" y="934565"/>
            <a:ext cx="2253563" cy="4208935"/>
          </a:xfrm>
          <a:prstGeom prst="rect">
            <a:avLst/>
          </a:prstGeom>
          <a:noFill/>
          <a:ln>
            <a:noFill/>
          </a:ln>
        </p:spPr>
      </p:pic>
      <p:pic>
        <p:nvPicPr>
          <p:cNvPr id="98" name="Google Shape;98;p9"/>
          <p:cNvPicPr preferRelativeResize="0"/>
          <p:nvPr/>
        </p:nvPicPr>
        <p:blipFill rotWithShape="1">
          <a:blip r:embed="rId6">
            <a:alphaModFix/>
          </a:blip>
          <a:srcRect t="11176"/>
          <a:stretch/>
        </p:blipFill>
        <p:spPr>
          <a:xfrm>
            <a:off x="4656034" y="0"/>
            <a:ext cx="4510089" cy="2222177"/>
          </a:xfrm>
          <a:prstGeom prst="rect">
            <a:avLst/>
          </a:prstGeom>
          <a:noFill/>
          <a:ln>
            <a:noFill/>
          </a:ln>
        </p:spPr>
      </p:pic>
      <p:pic>
        <p:nvPicPr>
          <p:cNvPr id="99" name="Google Shape;99;p9"/>
          <p:cNvPicPr preferRelativeResize="0"/>
          <p:nvPr/>
        </p:nvPicPr>
        <p:blipFill rotWithShape="1">
          <a:blip r:embed="rId7">
            <a:alphaModFix/>
          </a:blip>
          <a:srcRect/>
          <a:stretch/>
        </p:blipFill>
        <p:spPr>
          <a:xfrm rot="914758">
            <a:off x="2502048" y="656530"/>
            <a:ext cx="3525169" cy="3612665"/>
          </a:xfrm>
          <a:prstGeom prst="rect">
            <a:avLst/>
          </a:prstGeom>
          <a:noFill/>
          <a:ln>
            <a:noFill/>
          </a:ln>
        </p:spPr>
      </p:pic>
      <p:pic>
        <p:nvPicPr>
          <p:cNvPr id="100" name="Google Shape;100;p9"/>
          <p:cNvPicPr preferRelativeResize="0"/>
          <p:nvPr/>
        </p:nvPicPr>
        <p:blipFill rotWithShape="1">
          <a:blip r:embed="rId8">
            <a:alphaModFix/>
          </a:blip>
          <a:srcRect/>
          <a:stretch/>
        </p:blipFill>
        <p:spPr>
          <a:xfrm>
            <a:off x="5276092" y="158702"/>
            <a:ext cx="905072" cy="600221"/>
          </a:xfrm>
          <a:prstGeom prst="rect">
            <a:avLst/>
          </a:prstGeom>
          <a:noFill/>
          <a:ln>
            <a:noFill/>
          </a:ln>
        </p:spPr>
      </p:pic>
      <p:pic>
        <p:nvPicPr>
          <p:cNvPr id="101" name="Google Shape;101;p9"/>
          <p:cNvPicPr preferRelativeResize="0"/>
          <p:nvPr/>
        </p:nvPicPr>
        <p:blipFill rotWithShape="1">
          <a:blip r:embed="rId9">
            <a:alphaModFix/>
          </a:blip>
          <a:srcRect/>
          <a:stretch/>
        </p:blipFill>
        <p:spPr>
          <a:xfrm>
            <a:off x="5547267" y="487260"/>
            <a:ext cx="1629133" cy="1190919"/>
          </a:xfrm>
          <a:prstGeom prst="rect">
            <a:avLst/>
          </a:prstGeom>
          <a:noFill/>
          <a:ln>
            <a:noFill/>
          </a:ln>
        </p:spPr>
      </p:pic>
      <p:pic>
        <p:nvPicPr>
          <p:cNvPr id="102" name="Google Shape;102;p9"/>
          <p:cNvPicPr preferRelativeResize="0"/>
          <p:nvPr/>
        </p:nvPicPr>
        <p:blipFill rotWithShape="1">
          <a:blip r:embed="rId9">
            <a:alphaModFix/>
          </a:blip>
          <a:srcRect/>
          <a:stretch/>
        </p:blipFill>
        <p:spPr>
          <a:xfrm rot="-10625604">
            <a:off x="5666444" y="2973947"/>
            <a:ext cx="2554333" cy="1867253"/>
          </a:xfrm>
          <a:prstGeom prst="rect">
            <a:avLst/>
          </a:prstGeom>
          <a:noFill/>
          <a:ln>
            <a:noFill/>
          </a:ln>
        </p:spPr>
      </p:pic>
      <p:pic>
        <p:nvPicPr>
          <p:cNvPr id="103" name="Google Shape;103;p9"/>
          <p:cNvPicPr preferRelativeResize="0"/>
          <p:nvPr/>
        </p:nvPicPr>
        <p:blipFill rotWithShape="1">
          <a:blip r:embed="rId10">
            <a:alphaModFix/>
          </a:blip>
          <a:srcRect/>
          <a:stretch/>
        </p:blipFill>
        <p:spPr>
          <a:xfrm>
            <a:off x="3374722" y="616262"/>
            <a:ext cx="2183116" cy="2737633"/>
          </a:xfrm>
          <a:prstGeom prst="rect">
            <a:avLst/>
          </a:prstGeom>
          <a:noFill/>
          <a:ln>
            <a:noFill/>
          </a:ln>
        </p:spPr>
      </p:pic>
      <p:sp>
        <p:nvSpPr>
          <p:cNvPr id="104" name="Google Shape;104;p9"/>
          <p:cNvSpPr/>
          <p:nvPr/>
        </p:nvSpPr>
        <p:spPr>
          <a:xfrm>
            <a:off x="366986" y="534155"/>
            <a:ext cx="8529600" cy="4046700"/>
          </a:xfrm>
          <a:prstGeom prst="rect">
            <a:avLst/>
          </a:prstGeom>
          <a:solidFill>
            <a:srgbClr val="3E403C">
              <a:alpha val="82745"/>
            </a:srgbClr>
          </a:solidFill>
          <a:ln w="28575" cap="flat" cmpd="sng">
            <a:solidFill>
              <a:schemeClr val="lt1"/>
            </a:solidFill>
            <a:prstDash val="solid"/>
            <a:miter lim="800000"/>
            <a:headEnd type="none" w="sm" len="sm"/>
            <a:tailEnd type="none" w="sm" len="sm"/>
          </a:ln>
          <a:effectLst>
            <a:outerShdw blurRad="203200" dist="38100" sx="101000" sy="101000" algn="ctr" rotWithShape="0">
              <a:srgbClr val="000000">
                <a:alpha val="1882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oboto"/>
              <a:ea typeface="Roboto"/>
              <a:cs typeface="Roboto"/>
              <a:sym typeface="Roboto"/>
            </a:endParaRPr>
          </a:p>
        </p:txBody>
      </p:sp>
      <p:sp>
        <p:nvSpPr>
          <p:cNvPr id="105" name="Google Shape;105;p9"/>
          <p:cNvSpPr txBox="1">
            <a:spLocks noGrp="1"/>
          </p:cNvSpPr>
          <p:nvPr>
            <p:ph type="title"/>
          </p:nvPr>
        </p:nvSpPr>
        <p:spPr>
          <a:xfrm>
            <a:off x="624914" y="2189267"/>
            <a:ext cx="2429100" cy="1009200"/>
          </a:xfrm>
          <a:prstGeom prst="rect">
            <a:avLst/>
          </a:prstGeom>
          <a:noFill/>
          <a:ln>
            <a:noFill/>
          </a:ln>
        </p:spPr>
        <p:txBody>
          <a:bodyPr spcFirstLastPara="1" wrap="square" lIns="68575" tIns="68575" rIns="68575" bIns="68575" anchor="b" anchorCtr="0">
            <a:noAutofit/>
          </a:bodyPr>
          <a:lstStyle>
            <a:lvl1pPr lvl="0" algn="ctr">
              <a:lnSpc>
                <a:spcPct val="90000"/>
              </a:lnSpc>
              <a:spcBef>
                <a:spcPts val="0"/>
              </a:spcBef>
              <a:spcAft>
                <a:spcPts val="0"/>
              </a:spcAft>
              <a:buClr>
                <a:schemeClr val="lt1"/>
              </a:buClr>
              <a:buSzPts val="3300"/>
              <a:buFont typeface="Raleway"/>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 name="Google Shape;106;p9"/>
          <p:cNvSpPr txBox="1">
            <a:spLocks noGrp="1"/>
          </p:cNvSpPr>
          <p:nvPr>
            <p:ph type="body" idx="1"/>
          </p:nvPr>
        </p:nvSpPr>
        <p:spPr>
          <a:xfrm>
            <a:off x="3218447" y="1732667"/>
            <a:ext cx="1655400" cy="24240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Clr>
                <a:schemeClr val="lt1"/>
              </a:buClr>
              <a:buSzPts val="1200"/>
              <a:buNone/>
              <a:defRPr sz="1200">
                <a:solidFill>
                  <a:schemeClr val="lt1"/>
                </a:solidFill>
              </a:defRPr>
            </a:lvl1pPr>
            <a:lvl2pPr marL="914400" lvl="1" indent="-228600" algn="l">
              <a:lnSpc>
                <a:spcPct val="90000"/>
              </a:lnSpc>
              <a:spcBef>
                <a:spcPts val="0"/>
              </a:spcBef>
              <a:spcAft>
                <a:spcPts val="0"/>
              </a:spcAft>
              <a:buClr>
                <a:schemeClr val="dk1"/>
              </a:buClr>
              <a:buSzPts val="1600"/>
              <a:buNone/>
              <a:defRPr sz="1600"/>
            </a:lvl2pPr>
            <a:lvl3pPr marL="1371600" lvl="2" indent="-228600" algn="l">
              <a:lnSpc>
                <a:spcPct val="90000"/>
              </a:lnSpc>
              <a:spcBef>
                <a:spcPts val="0"/>
              </a:spcBef>
              <a:spcAft>
                <a:spcPts val="0"/>
              </a:spcAft>
              <a:buClr>
                <a:schemeClr val="dk1"/>
              </a:buClr>
              <a:buSzPts val="1600"/>
              <a:buNone/>
              <a:defRPr sz="1600"/>
            </a:lvl3pPr>
            <a:lvl4pPr marL="1828800" lvl="3" indent="-228600" algn="l">
              <a:lnSpc>
                <a:spcPct val="90000"/>
              </a:lnSpc>
              <a:spcBef>
                <a:spcPts val="0"/>
              </a:spcBef>
              <a:spcAft>
                <a:spcPts val="0"/>
              </a:spcAft>
              <a:buClr>
                <a:schemeClr val="dk1"/>
              </a:buClr>
              <a:buSzPts val="1600"/>
              <a:buNone/>
              <a:defRPr sz="1600"/>
            </a:lvl4pPr>
            <a:lvl5pPr marL="2286000" lvl="4" indent="-228600" algn="l">
              <a:lnSpc>
                <a:spcPct val="90000"/>
              </a:lnSpc>
              <a:spcBef>
                <a:spcPts val="0"/>
              </a:spcBef>
              <a:spcAft>
                <a:spcPts val="0"/>
              </a:spcAft>
              <a:buClr>
                <a:schemeClr val="dk1"/>
              </a:buClr>
              <a:buSzPts val="1600"/>
              <a:buNone/>
              <a:defRPr sz="1600"/>
            </a:lvl5pPr>
            <a:lvl6pPr marL="2743200" lvl="5" indent="-330200" algn="l">
              <a:lnSpc>
                <a:spcPct val="90000"/>
              </a:lnSpc>
              <a:spcBef>
                <a:spcPts val="0"/>
              </a:spcBef>
              <a:spcAft>
                <a:spcPts val="0"/>
              </a:spcAft>
              <a:buClr>
                <a:schemeClr val="dk1"/>
              </a:buClr>
              <a:buSzPts val="1600"/>
              <a:buChar char="•"/>
              <a:defRPr sz="1600"/>
            </a:lvl6pPr>
            <a:lvl7pPr marL="3200400" lvl="6" indent="-330200" algn="l">
              <a:lnSpc>
                <a:spcPct val="90000"/>
              </a:lnSpc>
              <a:spcBef>
                <a:spcPts val="0"/>
              </a:spcBef>
              <a:spcAft>
                <a:spcPts val="0"/>
              </a:spcAft>
              <a:buClr>
                <a:schemeClr val="dk1"/>
              </a:buClr>
              <a:buSzPts val="1600"/>
              <a:buChar char="•"/>
              <a:defRPr sz="1600"/>
            </a:lvl7pPr>
            <a:lvl8pPr marL="3657600" lvl="7" indent="-330200" algn="l">
              <a:lnSpc>
                <a:spcPct val="90000"/>
              </a:lnSpc>
              <a:spcBef>
                <a:spcPts val="0"/>
              </a:spcBef>
              <a:spcAft>
                <a:spcPts val="0"/>
              </a:spcAft>
              <a:buClr>
                <a:schemeClr val="dk1"/>
              </a:buClr>
              <a:buSzPts val="1600"/>
              <a:buChar char="•"/>
              <a:defRPr sz="1600"/>
            </a:lvl8pPr>
            <a:lvl9pPr marL="4114800" lvl="8" indent="-330200" algn="l">
              <a:lnSpc>
                <a:spcPct val="90000"/>
              </a:lnSpc>
              <a:spcBef>
                <a:spcPts val="0"/>
              </a:spcBef>
              <a:spcAft>
                <a:spcPts val="0"/>
              </a:spcAft>
              <a:buClr>
                <a:schemeClr val="dk1"/>
              </a:buClr>
              <a:buSzPts val="1600"/>
              <a:buChar char="•"/>
              <a:defRPr sz="1600"/>
            </a:lvl9pPr>
          </a:lstStyle>
          <a:p>
            <a:endParaRPr/>
          </a:p>
        </p:txBody>
      </p:sp>
      <p:sp>
        <p:nvSpPr>
          <p:cNvPr id="107" name="Google Shape;107;p9"/>
          <p:cNvSpPr txBox="1">
            <a:spLocks noGrp="1"/>
          </p:cNvSpPr>
          <p:nvPr>
            <p:ph type="body" idx="2"/>
          </p:nvPr>
        </p:nvSpPr>
        <p:spPr>
          <a:xfrm>
            <a:off x="5052232" y="1732667"/>
            <a:ext cx="1655400" cy="24240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Clr>
                <a:schemeClr val="lt1"/>
              </a:buClr>
              <a:buSzPts val="1200"/>
              <a:buNone/>
              <a:defRPr sz="1200">
                <a:solidFill>
                  <a:schemeClr val="lt1"/>
                </a:solidFill>
              </a:defRPr>
            </a:lvl1pPr>
            <a:lvl2pPr marL="914400" lvl="1" indent="-228600" algn="l">
              <a:lnSpc>
                <a:spcPct val="90000"/>
              </a:lnSpc>
              <a:spcBef>
                <a:spcPts val="0"/>
              </a:spcBef>
              <a:spcAft>
                <a:spcPts val="0"/>
              </a:spcAft>
              <a:buClr>
                <a:schemeClr val="dk1"/>
              </a:buClr>
              <a:buSzPts val="1600"/>
              <a:buNone/>
              <a:defRPr sz="1600"/>
            </a:lvl2pPr>
            <a:lvl3pPr marL="1371600" lvl="2" indent="-228600" algn="l">
              <a:lnSpc>
                <a:spcPct val="90000"/>
              </a:lnSpc>
              <a:spcBef>
                <a:spcPts val="0"/>
              </a:spcBef>
              <a:spcAft>
                <a:spcPts val="0"/>
              </a:spcAft>
              <a:buClr>
                <a:schemeClr val="dk1"/>
              </a:buClr>
              <a:buSzPts val="1600"/>
              <a:buNone/>
              <a:defRPr sz="1600"/>
            </a:lvl3pPr>
            <a:lvl4pPr marL="1828800" lvl="3" indent="-228600" algn="l">
              <a:lnSpc>
                <a:spcPct val="90000"/>
              </a:lnSpc>
              <a:spcBef>
                <a:spcPts val="0"/>
              </a:spcBef>
              <a:spcAft>
                <a:spcPts val="0"/>
              </a:spcAft>
              <a:buClr>
                <a:schemeClr val="dk1"/>
              </a:buClr>
              <a:buSzPts val="1600"/>
              <a:buNone/>
              <a:defRPr sz="1600"/>
            </a:lvl4pPr>
            <a:lvl5pPr marL="2286000" lvl="4" indent="-228600" algn="l">
              <a:lnSpc>
                <a:spcPct val="90000"/>
              </a:lnSpc>
              <a:spcBef>
                <a:spcPts val="0"/>
              </a:spcBef>
              <a:spcAft>
                <a:spcPts val="0"/>
              </a:spcAft>
              <a:buClr>
                <a:schemeClr val="dk1"/>
              </a:buClr>
              <a:buSzPts val="1600"/>
              <a:buNone/>
              <a:defRPr sz="1600"/>
            </a:lvl5pPr>
            <a:lvl6pPr marL="2743200" lvl="5" indent="-330200" algn="l">
              <a:lnSpc>
                <a:spcPct val="90000"/>
              </a:lnSpc>
              <a:spcBef>
                <a:spcPts val="0"/>
              </a:spcBef>
              <a:spcAft>
                <a:spcPts val="0"/>
              </a:spcAft>
              <a:buClr>
                <a:schemeClr val="dk1"/>
              </a:buClr>
              <a:buSzPts val="1600"/>
              <a:buChar char="•"/>
              <a:defRPr sz="1600"/>
            </a:lvl6pPr>
            <a:lvl7pPr marL="3200400" lvl="6" indent="-330200" algn="l">
              <a:lnSpc>
                <a:spcPct val="90000"/>
              </a:lnSpc>
              <a:spcBef>
                <a:spcPts val="0"/>
              </a:spcBef>
              <a:spcAft>
                <a:spcPts val="0"/>
              </a:spcAft>
              <a:buClr>
                <a:schemeClr val="dk1"/>
              </a:buClr>
              <a:buSzPts val="1600"/>
              <a:buChar char="•"/>
              <a:defRPr sz="1600"/>
            </a:lvl7pPr>
            <a:lvl8pPr marL="3657600" lvl="7" indent="-330200" algn="l">
              <a:lnSpc>
                <a:spcPct val="90000"/>
              </a:lnSpc>
              <a:spcBef>
                <a:spcPts val="0"/>
              </a:spcBef>
              <a:spcAft>
                <a:spcPts val="0"/>
              </a:spcAft>
              <a:buClr>
                <a:schemeClr val="dk1"/>
              </a:buClr>
              <a:buSzPts val="1600"/>
              <a:buChar char="•"/>
              <a:defRPr sz="1600"/>
            </a:lvl8pPr>
            <a:lvl9pPr marL="4114800" lvl="8" indent="-330200" algn="l">
              <a:lnSpc>
                <a:spcPct val="90000"/>
              </a:lnSpc>
              <a:spcBef>
                <a:spcPts val="0"/>
              </a:spcBef>
              <a:spcAft>
                <a:spcPts val="0"/>
              </a:spcAft>
              <a:buClr>
                <a:schemeClr val="dk1"/>
              </a:buClr>
              <a:buSzPts val="1600"/>
              <a:buChar char="•"/>
              <a:defRPr sz="1600"/>
            </a:lvl9pPr>
          </a:lstStyle>
          <a:p>
            <a:endParaRPr/>
          </a:p>
        </p:txBody>
      </p:sp>
      <p:sp>
        <p:nvSpPr>
          <p:cNvPr id="108" name="Google Shape;108;p9"/>
          <p:cNvSpPr txBox="1">
            <a:spLocks noGrp="1"/>
          </p:cNvSpPr>
          <p:nvPr>
            <p:ph type="body" idx="3"/>
          </p:nvPr>
        </p:nvSpPr>
        <p:spPr>
          <a:xfrm>
            <a:off x="6886017" y="1732667"/>
            <a:ext cx="1655400" cy="24240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Clr>
                <a:schemeClr val="lt1"/>
              </a:buClr>
              <a:buSzPts val="1200"/>
              <a:buNone/>
              <a:defRPr sz="1200">
                <a:solidFill>
                  <a:schemeClr val="lt1"/>
                </a:solidFill>
              </a:defRPr>
            </a:lvl1pPr>
            <a:lvl2pPr marL="914400" lvl="1" indent="-228600" algn="l">
              <a:lnSpc>
                <a:spcPct val="90000"/>
              </a:lnSpc>
              <a:spcBef>
                <a:spcPts val="0"/>
              </a:spcBef>
              <a:spcAft>
                <a:spcPts val="0"/>
              </a:spcAft>
              <a:buClr>
                <a:schemeClr val="dk1"/>
              </a:buClr>
              <a:buSzPts val="1600"/>
              <a:buNone/>
              <a:defRPr sz="1600"/>
            </a:lvl2pPr>
            <a:lvl3pPr marL="1371600" lvl="2" indent="-228600" algn="l">
              <a:lnSpc>
                <a:spcPct val="90000"/>
              </a:lnSpc>
              <a:spcBef>
                <a:spcPts val="0"/>
              </a:spcBef>
              <a:spcAft>
                <a:spcPts val="0"/>
              </a:spcAft>
              <a:buClr>
                <a:schemeClr val="dk1"/>
              </a:buClr>
              <a:buSzPts val="1600"/>
              <a:buNone/>
              <a:defRPr sz="1600"/>
            </a:lvl3pPr>
            <a:lvl4pPr marL="1828800" lvl="3" indent="-228600" algn="l">
              <a:lnSpc>
                <a:spcPct val="90000"/>
              </a:lnSpc>
              <a:spcBef>
                <a:spcPts val="0"/>
              </a:spcBef>
              <a:spcAft>
                <a:spcPts val="0"/>
              </a:spcAft>
              <a:buClr>
                <a:schemeClr val="dk1"/>
              </a:buClr>
              <a:buSzPts val="1600"/>
              <a:buNone/>
              <a:defRPr sz="1600"/>
            </a:lvl4pPr>
            <a:lvl5pPr marL="2286000" lvl="4" indent="-228600" algn="l">
              <a:lnSpc>
                <a:spcPct val="90000"/>
              </a:lnSpc>
              <a:spcBef>
                <a:spcPts val="0"/>
              </a:spcBef>
              <a:spcAft>
                <a:spcPts val="0"/>
              </a:spcAft>
              <a:buClr>
                <a:schemeClr val="dk1"/>
              </a:buClr>
              <a:buSzPts val="1600"/>
              <a:buNone/>
              <a:defRPr sz="1600"/>
            </a:lvl5pPr>
            <a:lvl6pPr marL="2743200" lvl="5" indent="-330200" algn="l">
              <a:lnSpc>
                <a:spcPct val="90000"/>
              </a:lnSpc>
              <a:spcBef>
                <a:spcPts val="0"/>
              </a:spcBef>
              <a:spcAft>
                <a:spcPts val="0"/>
              </a:spcAft>
              <a:buClr>
                <a:schemeClr val="dk1"/>
              </a:buClr>
              <a:buSzPts val="1600"/>
              <a:buChar char="•"/>
              <a:defRPr sz="1600"/>
            </a:lvl6pPr>
            <a:lvl7pPr marL="3200400" lvl="6" indent="-330200" algn="l">
              <a:lnSpc>
                <a:spcPct val="90000"/>
              </a:lnSpc>
              <a:spcBef>
                <a:spcPts val="0"/>
              </a:spcBef>
              <a:spcAft>
                <a:spcPts val="0"/>
              </a:spcAft>
              <a:buClr>
                <a:schemeClr val="dk1"/>
              </a:buClr>
              <a:buSzPts val="1600"/>
              <a:buChar char="•"/>
              <a:defRPr sz="1600"/>
            </a:lvl7pPr>
            <a:lvl8pPr marL="3657600" lvl="7" indent="-330200" algn="l">
              <a:lnSpc>
                <a:spcPct val="90000"/>
              </a:lnSpc>
              <a:spcBef>
                <a:spcPts val="0"/>
              </a:spcBef>
              <a:spcAft>
                <a:spcPts val="0"/>
              </a:spcAft>
              <a:buClr>
                <a:schemeClr val="dk1"/>
              </a:buClr>
              <a:buSzPts val="1600"/>
              <a:buChar char="•"/>
              <a:defRPr sz="1600"/>
            </a:lvl8pPr>
            <a:lvl9pPr marL="4114800" lvl="8" indent="-330200" algn="l">
              <a:lnSpc>
                <a:spcPct val="90000"/>
              </a:lnSpc>
              <a:spcBef>
                <a:spcPts val="0"/>
              </a:spcBef>
              <a:spcAft>
                <a:spcPts val="0"/>
              </a:spcAft>
              <a:buClr>
                <a:schemeClr val="dk1"/>
              </a:buClr>
              <a:buSzPts val="1600"/>
              <a:buChar char="•"/>
              <a:defRPr sz="1600"/>
            </a:lvl9pPr>
          </a:lstStyle>
          <a:p>
            <a:endParaRPr/>
          </a:p>
        </p:txBody>
      </p:sp>
      <p:pic>
        <p:nvPicPr>
          <p:cNvPr id="109" name="Google Shape;109;p9"/>
          <p:cNvPicPr preferRelativeResize="0"/>
          <p:nvPr/>
        </p:nvPicPr>
        <p:blipFill rotWithShape="1">
          <a:blip r:embed="rId11">
            <a:alphaModFix/>
          </a:blip>
          <a:srcRect/>
          <a:stretch/>
        </p:blipFill>
        <p:spPr>
          <a:xfrm rot="10800000" flipH="1">
            <a:off x="619432" y="702637"/>
            <a:ext cx="8030496" cy="5677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ig">
  <p:cSld name="Blank big">
    <p:spTree>
      <p:nvGrpSpPr>
        <p:cNvPr id="1" name="Shape 1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75.pn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image" Target="../media/image77.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7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600"/>
              <a:buFont typeface="Josefin Sans"/>
              <a:buNone/>
              <a:defRPr sz="3600" i="0" u="none" strike="noStrike" cap="none">
                <a:solidFill>
                  <a:schemeClr val="dk1"/>
                </a:solidFill>
                <a:latin typeface="Josefin Sans"/>
                <a:ea typeface="Josefin Sans"/>
                <a:cs typeface="Josefin Sans"/>
                <a:sym typeface="Josefi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Josefin Sans"/>
              <a:buNone/>
              <a:defRPr sz="2100" b="1" i="0" u="none" strike="noStrike" cap="none">
                <a:solidFill>
                  <a:schemeClr val="dk1"/>
                </a:solidFill>
                <a:latin typeface="Josefin Sans"/>
                <a:ea typeface="Josefin Sans"/>
                <a:cs typeface="Josefin Sans"/>
                <a:sym typeface="Josefin Sans"/>
              </a:defRPr>
            </a:lvl1pPr>
            <a:lvl2pPr marL="914400" marR="0" lvl="1" indent="-228600" algn="l" rtl="0">
              <a:lnSpc>
                <a:spcPct val="90000"/>
              </a:lnSpc>
              <a:spcBef>
                <a:spcPts val="400"/>
              </a:spcBef>
              <a:spcAft>
                <a:spcPts val="0"/>
              </a:spcAft>
              <a:buClr>
                <a:schemeClr val="dk1"/>
              </a:buClr>
              <a:buSzPts val="1800"/>
              <a:buFont typeface="Josefin Sans"/>
              <a:buNone/>
              <a:defRPr sz="1800" i="0" u="none" strike="noStrike" cap="none">
                <a:solidFill>
                  <a:schemeClr val="dk1"/>
                </a:solidFill>
                <a:latin typeface="Josefin Sans"/>
                <a:ea typeface="Josefin Sans"/>
                <a:cs typeface="Josefin Sans"/>
                <a:sym typeface="Josefin Sans"/>
              </a:defRPr>
            </a:lvl2pPr>
            <a:lvl3pPr marL="1371600" marR="0" lvl="2" indent="-228600" algn="l" rtl="0">
              <a:lnSpc>
                <a:spcPct val="90000"/>
              </a:lnSpc>
              <a:spcBef>
                <a:spcPts val="400"/>
              </a:spcBef>
              <a:spcAft>
                <a:spcPts val="0"/>
              </a:spcAft>
              <a:buClr>
                <a:schemeClr val="dk1"/>
              </a:buClr>
              <a:buSzPts val="1500"/>
              <a:buFont typeface="Josefin Sans"/>
              <a:buNone/>
              <a:defRPr sz="1500" i="0" u="none" strike="noStrike" cap="none">
                <a:solidFill>
                  <a:schemeClr val="dk1"/>
                </a:solidFill>
                <a:latin typeface="Josefin Sans"/>
                <a:ea typeface="Josefin Sans"/>
                <a:cs typeface="Josefin Sans"/>
                <a:sym typeface="Josefin Sans"/>
              </a:defRPr>
            </a:lvl3pPr>
            <a:lvl4pPr marL="1828800" marR="0" lvl="3" indent="-228600" algn="l" rtl="0">
              <a:lnSpc>
                <a:spcPct val="90000"/>
              </a:lnSpc>
              <a:spcBef>
                <a:spcPts val="400"/>
              </a:spcBef>
              <a:spcAft>
                <a:spcPts val="0"/>
              </a:spcAft>
              <a:buClr>
                <a:schemeClr val="dk1"/>
              </a:buClr>
              <a:buSzPts val="1400"/>
              <a:buFont typeface="Josefin Sans"/>
              <a:buNone/>
              <a:defRPr sz="1400" i="0" u="none" strike="noStrike" cap="none">
                <a:solidFill>
                  <a:schemeClr val="dk1"/>
                </a:solidFill>
                <a:latin typeface="Josefin Sans"/>
                <a:ea typeface="Josefin Sans"/>
                <a:cs typeface="Josefin Sans"/>
                <a:sym typeface="Josefin Sans"/>
              </a:defRPr>
            </a:lvl4pPr>
            <a:lvl5pPr marL="2286000" marR="0" lvl="4" indent="-228600" algn="l" rtl="0">
              <a:lnSpc>
                <a:spcPct val="90000"/>
              </a:lnSpc>
              <a:spcBef>
                <a:spcPts val="400"/>
              </a:spcBef>
              <a:spcAft>
                <a:spcPts val="0"/>
              </a:spcAft>
              <a:buClr>
                <a:schemeClr val="dk1"/>
              </a:buClr>
              <a:buSzPts val="1400"/>
              <a:buFont typeface="Josefin Sans"/>
              <a:buNone/>
              <a:defRPr sz="1400" i="0" u="none" strike="noStrike" cap="none">
                <a:solidFill>
                  <a:schemeClr val="dk1"/>
                </a:solidFill>
                <a:latin typeface="Josefin Sans"/>
                <a:ea typeface="Josefin Sans"/>
                <a:cs typeface="Josefin Sans"/>
                <a:sym typeface="Josefin Sans"/>
              </a:defRPr>
            </a:lvl5pPr>
            <a:lvl6pPr marL="2743200" marR="0" lvl="5" indent="-317500" algn="l" rtl="0">
              <a:lnSpc>
                <a:spcPct val="90000"/>
              </a:lnSpc>
              <a:spcBef>
                <a:spcPts val="400"/>
              </a:spcBef>
              <a:spcAft>
                <a:spcPts val="0"/>
              </a:spcAft>
              <a:buClr>
                <a:schemeClr val="dk1"/>
              </a:buClr>
              <a:buSzPts val="1400"/>
              <a:buFont typeface="Josefin Sans"/>
              <a:buChar char="•"/>
              <a:defRPr sz="1400" i="0" u="none" strike="noStrike" cap="none">
                <a:solidFill>
                  <a:schemeClr val="dk1"/>
                </a:solidFill>
                <a:latin typeface="Josefin Sans"/>
                <a:ea typeface="Josefin Sans"/>
                <a:cs typeface="Josefin Sans"/>
                <a:sym typeface="Josefin Sans"/>
              </a:defRPr>
            </a:lvl6pPr>
            <a:lvl7pPr marL="3200400" marR="0" lvl="6" indent="-317500" algn="l" rtl="0">
              <a:lnSpc>
                <a:spcPct val="90000"/>
              </a:lnSpc>
              <a:spcBef>
                <a:spcPts val="400"/>
              </a:spcBef>
              <a:spcAft>
                <a:spcPts val="0"/>
              </a:spcAft>
              <a:buClr>
                <a:schemeClr val="dk1"/>
              </a:buClr>
              <a:buSzPts val="1400"/>
              <a:buFont typeface="Josefin Sans"/>
              <a:buChar char="•"/>
              <a:defRPr sz="1400" i="0" u="none" strike="noStrike" cap="none">
                <a:solidFill>
                  <a:schemeClr val="dk1"/>
                </a:solidFill>
                <a:latin typeface="Josefin Sans"/>
                <a:ea typeface="Josefin Sans"/>
                <a:cs typeface="Josefin Sans"/>
                <a:sym typeface="Josefin Sans"/>
              </a:defRPr>
            </a:lvl7pPr>
            <a:lvl8pPr marL="3657600" marR="0" lvl="7" indent="-317500" algn="l" rtl="0">
              <a:lnSpc>
                <a:spcPct val="90000"/>
              </a:lnSpc>
              <a:spcBef>
                <a:spcPts val="400"/>
              </a:spcBef>
              <a:spcAft>
                <a:spcPts val="0"/>
              </a:spcAft>
              <a:buClr>
                <a:schemeClr val="dk1"/>
              </a:buClr>
              <a:buSzPts val="1400"/>
              <a:buFont typeface="Josefin Sans"/>
              <a:buChar char="•"/>
              <a:defRPr sz="1400" i="0" u="none" strike="noStrike" cap="none">
                <a:solidFill>
                  <a:schemeClr val="dk1"/>
                </a:solidFill>
                <a:latin typeface="Josefin Sans"/>
                <a:ea typeface="Josefin Sans"/>
                <a:cs typeface="Josefin Sans"/>
                <a:sym typeface="Josefin Sans"/>
              </a:defRPr>
            </a:lvl8pPr>
            <a:lvl9pPr marL="4114800" marR="0" lvl="8" indent="-317500" algn="l" rtl="0">
              <a:lnSpc>
                <a:spcPct val="90000"/>
              </a:lnSpc>
              <a:spcBef>
                <a:spcPts val="400"/>
              </a:spcBef>
              <a:spcAft>
                <a:spcPts val="0"/>
              </a:spcAft>
              <a:buClr>
                <a:schemeClr val="dk1"/>
              </a:buClr>
              <a:buSzPts val="1400"/>
              <a:buFont typeface="Josefin Sans"/>
              <a:buChar char="•"/>
              <a:defRPr sz="1400" i="0" u="none" strike="noStrike" cap="none">
                <a:solidFill>
                  <a:schemeClr val="dk1"/>
                </a:solidFill>
                <a:latin typeface="Josefin Sans"/>
                <a:ea typeface="Josefin Sans"/>
                <a:cs typeface="Josefin Sans"/>
                <a:sym typeface="Josefin Sans"/>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dk1"/>
                </a:solidFill>
                <a:latin typeface="Roboto"/>
                <a:ea typeface="Roboto"/>
                <a:cs typeface="Roboto"/>
                <a:sym typeface="Roboto"/>
              </a:defRPr>
            </a:lvl2pPr>
            <a:lvl3pPr marR="0" lvl="2" algn="l" rtl="0">
              <a:spcBef>
                <a:spcPts val="0"/>
              </a:spcBef>
              <a:spcAft>
                <a:spcPts val="0"/>
              </a:spcAft>
              <a:buSzPts val="1100"/>
              <a:buNone/>
              <a:defRPr sz="1400" b="0" i="0" u="none" strike="noStrike" cap="none">
                <a:solidFill>
                  <a:schemeClr val="dk1"/>
                </a:solidFill>
                <a:latin typeface="Roboto"/>
                <a:ea typeface="Roboto"/>
                <a:cs typeface="Roboto"/>
                <a:sym typeface="Roboto"/>
              </a:defRPr>
            </a:lvl3pPr>
            <a:lvl4pPr marR="0" lvl="3" algn="l" rtl="0">
              <a:spcBef>
                <a:spcPts val="0"/>
              </a:spcBef>
              <a:spcAft>
                <a:spcPts val="0"/>
              </a:spcAft>
              <a:buSzPts val="1100"/>
              <a:buNone/>
              <a:defRPr sz="1400" b="0" i="0" u="none" strike="noStrike" cap="none">
                <a:solidFill>
                  <a:schemeClr val="dk1"/>
                </a:solidFill>
                <a:latin typeface="Roboto"/>
                <a:ea typeface="Roboto"/>
                <a:cs typeface="Roboto"/>
                <a:sym typeface="Roboto"/>
              </a:defRPr>
            </a:lvl4pPr>
            <a:lvl5pPr marR="0" lvl="4" algn="l" rtl="0">
              <a:spcBef>
                <a:spcPts val="0"/>
              </a:spcBef>
              <a:spcAft>
                <a:spcPts val="0"/>
              </a:spcAft>
              <a:buSzPts val="1100"/>
              <a:buNone/>
              <a:defRPr sz="1400" b="0" i="0" u="none" strike="noStrike" cap="none">
                <a:solidFill>
                  <a:schemeClr val="dk1"/>
                </a:solidFill>
                <a:latin typeface="Roboto"/>
                <a:ea typeface="Roboto"/>
                <a:cs typeface="Roboto"/>
                <a:sym typeface="Roboto"/>
              </a:defRPr>
            </a:lvl5pPr>
            <a:lvl6pPr marR="0" lvl="5" algn="l" rtl="0">
              <a:spcBef>
                <a:spcPts val="0"/>
              </a:spcBef>
              <a:spcAft>
                <a:spcPts val="0"/>
              </a:spcAft>
              <a:buSzPts val="1100"/>
              <a:buNone/>
              <a:defRPr sz="1400" b="0" i="0" u="none" strike="noStrike" cap="none">
                <a:solidFill>
                  <a:schemeClr val="dk1"/>
                </a:solidFill>
                <a:latin typeface="Roboto"/>
                <a:ea typeface="Roboto"/>
                <a:cs typeface="Roboto"/>
                <a:sym typeface="Roboto"/>
              </a:defRPr>
            </a:lvl6pPr>
            <a:lvl7pPr marR="0" lvl="6" algn="l" rtl="0">
              <a:spcBef>
                <a:spcPts val="0"/>
              </a:spcBef>
              <a:spcAft>
                <a:spcPts val="0"/>
              </a:spcAft>
              <a:buSzPts val="1100"/>
              <a:buNone/>
              <a:defRPr sz="1400" b="0" i="0" u="none" strike="noStrike" cap="none">
                <a:solidFill>
                  <a:schemeClr val="dk1"/>
                </a:solidFill>
                <a:latin typeface="Roboto"/>
                <a:ea typeface="Roboto"/>
                <a:cs typeface="Roboto"/>
                <a:sym typeface="Roboto"/>
              </a:defRPr>
            </a:lvl7pPr>
            <a:lvl8pPr marR="0" lvl="7" algn="l" rtl="0">
              <a:spcBef>
                <a:spcPts val="0"/>
              </a:spcBef>
              <a:spcAft>
                <a:spcPts val="0"/>
              </a:spcAft>
              <a:buSzPts val="1100"/>
              <a:buNone/>
              <a:defRPr sz="1400" b="0" i="0" u="none" strike="noStrike" cap="none">
                <a:solidFill>
                  <a:schemeClr val="dk1"/>
                </a:solidFill>
                <a:latin typeface="Roboto"/>
                <a:ea typeface="Roboto"/>
                <a:cs typeface="Roboto"/>
                <a:sym typeface="Roboto"/>
              </a:defRPr>
            </a:lvl8pPr>
            <a:lvl9pPr marR="0" lvl="8" algn="l" rtl="0">
              <a:spcBef>
                <a:spcPts val="0"/>
              </a:spcBef>
              <a:spcAft>
                <a:spcPts val="0"/>
              </a:spcAft>
              <a:buSzPts val="1100"/>
              <a:buNone/>
              <a:defRPr sz="1400" b="0" i="0" u="none" strike="noStrike" cap="none">
                <a:solidFill>
                  <a:schemeClr val="dk1"/>
                </a:solidFill>
                <a:latin typeface="Roboto"/>
                <a:ea typeface="Roboto"/>
                <a:cs typeface="Roboto"/>
                <a:sym typeface="Roboto"/>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dk1"/>
                </a:solidFill>
                <a:latin typeface="Roboto"/>
                <a:ea typeface="Roboto"/>
                <a:cs typeface="Roboto"/>
                <a:sym typeface="Roboto"/>
              </a:defRPr>
            </a:lvl2pPr>
            <a:lvl3pPr marR="0" lvl="2" algn="l" rtl="0">
              <a:spcBef>
                <a:spcPts val="0"/>
              </a:spcBef>
              <a:spcAft>
                <a:spcPts val="0"/>
              </a:spcAft>
              <a:buSzPts val="1100"/>
              <a:buNone/>
              <a:defRPr sz="1400" b="0" i="0" u="none" strike="noStrike" cap="none">
                <a:solidFill>
                  <a:schemeClr val="dk1"/>
                </a:solidFill>
                <a:latin typeface="Roboto"/>
                <a:ea typeface="Roboto"/>
                <a:cs typeface="Roboto"/>
                <a:sym typeface="Roboto"/>
              </a:defRPr>
            </a:lvl3pPr>
            <a:lvl4pPr marR="0" lvl="3" algn="l" rtl="0">
              <a:spcBef>
                <a:spcPts val="0"/>
              </a:spcBef>
              <a:spcAft>
                <a:spcPts val="0"/>
              </a:spcAft>
              <a:buSzPts val="1100"/>
              <a:buNone/>
              <a:defRPr sz="1400" b="0" i="0" u="none" strike="noStrike" cap="none">
                <a:solidFill>
                  <a:schemeClr val="dk1"/>
                </a:solidFill>
                <a:latin typeface="Roboto"/>
                <a:ea typeface="Roboto"/>
                <a:cs typeface="Roboto"/>
                <a:sym typeface="Roboto"/>
              </a:defRPr>
            </a:lvl4pPr>
            <a:lvl5pPr marR="0" lvl="4" algn="l" rtl="0">
              <a:spcBef>
                <a:spcPts val="0"/>
              </a:spcBef>
              <a:spcAft>
                <a:spcPts val="0"/>
              </a:spcAft>
              <a:buSzPts val="1100"/>
              <a:buNone/>
              <a:defRPr sz="1400" b="0" i="0" u="none" strike="noStrike" cap="none">
                <a:solidFill>
                  <a:schemeClr val="dk1"/>
                </a:solidFill>
                <a:latin typeface="Roboto"/>
                <a:ea typeface="Roboto"/>
                <a:cs typeface="Roboto"/>
                <a:sym typeface="Roboto"/>
              </a:defRPr>
            </a:lvl5pPr>
            <a:lvl6pPr marR="0" lvl="5" algn="l" rtl="0">
              <a:spcBef>
                <a:spcPts val="0"/>
              </a:spcBef>
              <a:spcAft>
                <a:spcPts val="0"/>
              </a:spcAft>
              <a:buSzPts val="1100"/>
              <a:buNone/>
              <a:defRPr sz="1400" b="0" i="0" u="none" strike="noStrike" cap="none">
                <a:solidFill>
                  <a:schemeClr val="dk1"/>
                </a:solidFill>
                <a:latin typeface="Roboto"/>
                <a:ea typeface="Roboto"/>
                <a:cs typeface="Roboto"/>
                <a:sym typeface="Roboto"/>
              </a:defRPr>
            </a:lvl6pPr>
            <a:lvl7pPr marR="0" lvl="6" algn="l" rtl="0">
              <a:spcBef>
                <a:spcPts val="0"/>
              </a:spcBef>
              <a:spcAft>
                <a:spcPts val="0"/>
              </a:spcAft>
              <a:buSzPts val="1100"/>
              <a:buNone/>
              <a:defRPr sz="1400" b="0" i="0" u="none" strike="noStrike" cap="none">
                <a:solidFill>
                  <a:schemeClr val="dk1"/>
                </a:solidFill>
                <a:latin typeface="Roboto"/>
                <a:ea typeface="Roboto"/>
                <a:cs typeface="Roboto"/>
                <a:sym typeface="Roboto"/>
              </a:defRPr>
            </a:lvl7pPr>
            <a:lvl8pPr marR="0" lvl="7" algn="l" rtl="0">
              <a:spcBef>
                <a:spcPts val="0"/>
              </a:spcBef>
              <a:spcAft>
                <a:spcPts val="0"/>
              </a:spcAft>
              <a:buSzPts val="1100"/>
              <a:buNone/>
              <a:defRPr sz="1400" b="0" i="0" u="none" strike="noStrike" cap="none">
                <a:solidFill>
                  <a:schemeClr val="dk1"/>
                </a:solidFill>
                <a:latin typeface="Roboto"/>
                <a:ea typeface="Roboto"/>
                <a:cs typeface="Roboto"/>
                <a:sym typeface="Roboto"/>
              </a:defRPr>
            </a:lvl8pPr>
            <a:lvl9pPr marR="0" lvl="8" algn="l" rtl="0">
              <a:spcBef>
                <a:spcPts val="0"/>
              </a:spcBef>
              <a:spcAft>
                <a:spcPts val="0"/>
              </a:spcAft>
              <a:buSzPts val="1100"/>
              <a:buNone/>
              <a:defRPr sz="1400" b="0" i="0" u="none" strike="noStrike" cap="none">
                <a:solidFill>
                  <a:schemeClr val="dk1"/>
                </a:solidFill>
                <a:latin typeface="Roboto"/>
                <a:ea typeface="Roboto"/>
                <a:cs typeface="Roboto"/>
                <a:sym typeface="Roboto"/>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Roboto"/>
                <a:ea typeface="Roboto"/>
                <a:cs typeface="Roboto"/>
                <a:sym typeface="Roboto"/>
              </a:defRPr>
            </a:lvl1pPr>
            <a:lvl2pPr marL="0" marR="0" lvl="1" indent="0" algn="r" rtl="0">
              <a:spcBef>
                <a:spcPts val="0"/>
              </a:spcBef>
              <a:buNone/>
              <a:defRPr sz="900" b="0" i="0" u="none" strike="noStrike" cap="none">
                <a:solidFill>
                  <a:srgbClr val="888888"/>
                </a:solidFill>
                <a:latin typeface="Roboto"/>
                <a:ea typeface="Roboto"/>
                <a:cs typeface="Roboto"/>
                <a:sym typeface="Roboto"/>
              </a:defRPr>
            </a:lvl2pPr>
            <a:lvl3pPr marL="0" marR="0" lvl="2" indent="0" algn="r" rtl="0">
              <a:spcBef>
                <a:spcPts val="0"/>
              </a:spcBef>
              <a:buNone/>
              <a:defRPr sz="900" b="0" i="0" u="none" strike="noStrike" cap="none">
                <a:solidFill>
                  <a:srgbClr val="888888"/>
                </a:solidFill>
                <a:latin typeface="Roboto"/>
                <a:ea typeface="Roboto"/>
                <a:cs typeface="Roboto"/>
                <a:sym typeface="Roboto"/>
              </a:defRPr>
            </a:lvl3pPr>
            <a:lvl4pPr marL="0" marR="0" lvl="3" indent="0" algn="r" rtl="0">
              <a:spcBef>
                <a:spcPts val="0"/>
              </a:spcBef>
              <a:buNone/>
              <a:defRPr sz="900" b="0" i="0" u="none" strike="noStrike" cap="none">
                <a:solidFill>
                  <a:srgbClr val="888888"/>
                </a:solidFill>
                <a:latin typeface="Roboto"/>
                <a:ea typeface="Roboto"/>
                <a:cs typeface="Roboto"/>
                <a:sym typeface="Roboto"/>
              </a:defRPr>
            </a:lvl4pPr>
            <a:lvl5pPr marL="0" marR="0" lvl="4" indent="0" algn="r" rtl="0">
              <a:spcBef>
                <a:spcPts val="0"/>
              </a:spcBef>
              <a:buNone/>
              <a:defRPr sz="900" b="0" i="0" u="none" strike="noStrike" cap="none">
                <a:solidFill>
                  <a:srgbClr val="888888"/>
                </a:solidFill>
                <a:latin typeface="Roboto"/>
                <a:ea typeface="Roboto"/>
                <a:cs typeface="Roboto"/>
                <a:sym typeface="Roboto"/>
              </a:defRPr>
            </a:lvl5pPr>
            <a:lvl6pPr marL="0" marR="0" lvl="5" indent="0" algn="r" rtl="0">
              <a:spcBef>
                <a:spcPts val="0"/>
              </a:spcBef>
              <a:buNone/>
              <a:defRPr sz="900" b="0" i="0" u="none" strike="noStrike" cap="none">
                <a:solidFill>
                  <a:srgbClr val="888888"/>
                </a:solidFill>
                <a:latin typeface="Roboto"/>
                <a:ea typeface="Roboto"/>
                <a:cs typeface="Roboto"/>
                <a:sym typeface="Roboto"/>
              </a:defRPr>
            </a:lvl6pPr>
            <a:lvl7pPr marL="0" marR="0" lvl="6" indent="0" algn="r" rtl="0">
              <a:spcBef>
                <a:spcPts val="0"/>
              </a:spcBef>
              <a:buNone/>
              <a:defRPr sz="900" b="0" i="0" u="none" strike="noStrike" cap="none">
                <a:solidFill>
                  <a:srgbClr val="888888"/>
                </a:solidFill>
                <a:latin typeface="Roboto"/>
                <a:ea typeface="Roboto"/>
                <a:cs typeface="Roboto"/>
                <a:sym typeface="Roboto"/>
              </a:defRPr>
            </a:lvl7pPr>
            <a:lvl8pPr marL="0" marR="0" lvl="7" indent="0" algn="r" rtl="0">
              <a:spcBef>
                <a:spcPts val="0"/>
              </a:spcBef>
              <a:buNone/>
              <a:defRPr sz="900" b="0" i="0" u="none" strike="noStrike" cap="none">
                <a:solidFill>
                  <a:srgbClr val="888888"/>
                </a:solidFill>
                <a:latin typeface="Roboto"/>
                <a:ea typeface="Roboto"/>
                <a:cs typeface="Roboto"/>
                <a:sym typeface="Roboto"/>
              </a:defRPr>
            </a:lvl8pPr>
            <a:lvl9pPr marL="0" marR="0" lvl="8" indent="0" algn="r" rtl="0">
              <a:spcBef>
                <a:spcPts val="0"/>
              </a:spcBef>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6">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7">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8">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9">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endParaRPr lang="en-US"/>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28865086"/>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9" r:id="rId24"/>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9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9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0.xml"/><Relationship Id="rId1" Type="http://schemas.openxmlformats.org/officeDocument/2006/relationships/video" Target="https://www.youtube.com/embed/N4nSbON-nUI?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rtsjoco.org/acjc/shooting-stars-scholarships/"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hyperlink" Target="https://readlocal.submittable.com/submit" TargetMode="External"/><Relationship Id="rId4" Type="http://schemas.openxmlformats.org/officeDocument/2006/relationships/hyperlink" Target="http://litupfestival.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18" Type="http://schemas.openxmlformats.org/officeDocument/2006/relationships/image" Target="../media/image113.jpeg"/><Relationship Id="rId3" Type="http://schemas.openxmlformats.org/officeDocument/2006/relationships/image" Target="../media/image98.jpeg"/><Relationship Id="rId21" Type="http://schemas.openxmlformats.org/officeDocument/2006/relationships/image" Target="../media/image116.jpe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image" Target="../media/image97.jpeg"/><Relationship Id="rId16" Type="http://schemas.openxmlformats.org/officeDocument/2006/relationships/image" Target="../media/image111.jpeg"/><Relationship Id="rId20" Type="http://schemas.openxmlformats.org/officeDocument/2006/relationships/image" Target="../media/image115.jpeg"/><Relationship Id="rId1" Type="http://schemas.openxmlformats.org/officeDocument/2006/relationships/slideLayout" Target="../slideLayouts/slideLayout19.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5" Type="http://schemas.openxmlformats.org/officeDocument/2006/relationships/image" Target="../media/image110.jpeg"/><Relationship Id="rId23" Type="http://schemas.openxmlformats.org/officeDocument/2006/relationships/image" Target="../media/image118.jpeg"/><Relationship Id="rId10" Type="http://schemas.openxmlformats.org/officeDocument/2006/relationships/image" Target="../media/image105.jpeg"/><Relationship Id="rId19" Type="http://schemas.openxmlformats.org/officeDocument/2006/relationships/image" Target="../media/image114.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 Id="rId22" Type="http://schemas.openxmlformats.org/officeDocument/2006/relationships/image" Target="../media/image117.jpeg"/></Relationships>
</file>

<file path=ppt/slides/_rels/slide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subTitle" idx="1"/>
          </p:nvPr>
        </p:nvSpPr>
        <p:spPr>
          <a:xfrm>
            <a:off x="311700" y="1746225"/>
            <a:ext cx="7170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b="1" dirty="0">
                <a:latin typeface="Josefin Sans"/>
                <a:ea typeface="Josefin Sans"/>
                <a:cs typeface="Josefin Sans"/>
                <a:sym typeface="Josefin Sans"/>
              </a:rPr>
              <a:t>elementia</a:t>
            </a:r>
            <a:endParaRPr lang="en-US" sz="7200" b="1" dirty="0">
              <a:latin typeface="Josefin Sans"/>
              <a:ea typeface="Josefin Sans"/>
              <a:cs typeface="Josefin Sans"/>
            </a:endParaRPr>
          </a:p>
          <a:p>
            <a:pPr marL="0" lvl="0" indent="0" algn="ctr" rtl="0">
              <a:spcBef>
                <a:spcPts val="0"/>
              </a:spcBef>
              <a:spcAft>
                <a:spcPts val="0"/>
              </a:spcAft>
              <a:buNone/>
            </a:pPr>
            <a:r>
              <a:rPr lang="en-US" dirty="0">
                <a:solidFill>
                  <a:schemeClr val="tx1">
                    <a:lumMod val="95000"/>
                  </a:schemeClr>
                </a:solidFill>
                <a:latin typeface="Josefin Sans"/>
                <a:ea typeface="Josefin Sans"/>
                <a:cs typeface="Josefin Sans"/>
                <a:sym typeface="Josefin Sans"/>
              </a:rPr>
              <a:t>teen literary magazine </a:t>
            </a:r>
          </a:p>
          <a:p>
            <a:pPr marL="0" lvl="0" indent="0" algn="ctr" rtl="0">
              <a:spcBef>
                <a:spcPts val="0"/>
              </a:spcBef>
              <a:spcAft>
                <a:spcPts val="0"/>
              </a:spcAft>
              <a:buNone/>
            </a:pPr>
            <a:r>
              <a:rPr lang="en-US" dirty="0">
                <a:solidFill>
                  <a:schemeClr val="tx1">
                    <a:lumMod val="95000"/>
                  </a:schemeClr>
                </a:solidFill>
                <a:latin typeface="Josefin Sans"/>
                <a:ea typeface="Josefin Sans"/>
                <a:cs typeface="Josefin Sans"/>
                <a:sym typeface="Josefin Sans"/>
              </a:rPr>
              <a:t>from </a:t>
            </a:r>
            <a:r>
              <a:rPr lang="en-US" dirty="0" err="1">
                <a:solidFill>
                  <a:schemeClr val="tx1">
                    <a:lumMod val="95000"/>
                  </a:schemeClr>
                </a:solidFill>
                <a:latin typeface="Josefin Sans"/>
                <a:ea typeface="Josefin Sans"/>
                <a:cs typeface="Josefin Sans"/>
                <a:sym typeface="Josefin Sans"/>
              </a:rPr>
              <a:t>johnson</a:t>
            </a:r>
            <a:r>
              <a:rPr lang="en-US" dirty="0">
                <a:solidFill>
                  <a:schemeClr val="tx1">
                    <a:lumMod val="95000"/>
                  </a:schemeClr>
                </a:solidFill>
                <a:latin typeface="Josefin Sans"/>
                <a:ea typeface="Josefin Sans"/>
                <a:cs typeface="Josefin Sans"/>
                <a:sym typeface="Josefin Sans"/>
              </a:rPr>
              <a:t> county library</a:t>
            </a:r>
            <a:endParaRPr dirty="0">
              <a:solidFill>
                <a:schemeClr val="tx1">
                  <a:lumMod val="95000"/>
                </a:schemeClr>
              </a:solidFill>
              <a:latin typeface="Josefin Sans"/>
              <a:ea typeface="Josefin Sans"/>
              <a:cs typeface="Josefin Sans"/>
              <a:sym typeface="Josefi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3"/>
        <p:cNvGrpSpPr/>
        <p:nvPr/>
      </p:nvGrpSpPr>
      <p:grpSpPr>
        <a:xfrm>
          <a:off x="0" y="0"/>
          <a:ext cx="0" cy="0"/>
          <a:chOff x="0" y="0"/>
          <a:chExt cx="0" cy="0"/>
        </a:xfrm>
      </p:grpSpPr>
      <p:pic>
        <p:nvPicPr>
          <p:cNvPr id="2" name="Picture 2" descr="elementia_issue_18_Page_60.jpg">
            <a:extLst>
              <a:ext uri="{FF2B5EF4-FFF2-40B4-BE49-F238E27FC236}">
                <a16:creationId xmlns:a16="http://schemas.microsoft.com/office/drawing/2014/main" id="{321E65E9-C30F-4D7C-8B3F-E160D332B3D9}"/>
              </a:ext>
            </a:extLst>
          </p:cNvPr>
          <p:cNvPicPr>
            <a:picLocks noChangeAspect="1"/>
          </p:cNvPicPr>
          <p:nvPr/>
        </p:nvPicPr>
        <p:blipFill>
          <a:blip r:embed="rId3"/>
          <a:stretch>
            <a:fillRect/>
          </a:stretch>
        </p:blipFill>
        <p:spPr>
          <a:xfrm>
            <a:off x="602672" y="9998"/>
            <a:ext cx="3975264" cy="5138348"/>
          </a:xfrm>
          <a:prstGeom prst="rect">
            <a:avLst/>
          </a:prstGeom>
        </p:spPr>
      </p:pic>
      <p:pic>
        <p:nvPicPr>
          <p:cNvPr id="3" name="Picture 3" descr="elementia_issue_18_Page_61.jpg">
            <a:extLst>
              <a:ext uri="{FF2B5EF4-FFF2-40B4-BE49-F238E27FC236}">
                <a16:creationId xmlns:a16="http://schemas.microsoft.com/office/drawing/2014/main" id="{503C2F86-48DF-4F3C-BBA1-63E94B6DA281}"/>
              </a:ext>
            </a:extLst>
          </p:cNvPr>
          <p:cNvPicPr>
            <a:picLocks noChangeAspect="1"/>
          </p:cNvPicPr>
          <p:nvPr/>
        </p:nvPicPr>
        <p:blipFill>
          <a:blip r:embed="rId4"/>
          <a:stretch>
            <a:fillRect/>
          </a:stretch>
        </p:blipFill>
        <p:spPr>
          <a:xfrm>
            <a:off x="4580907" y="9998"/>
            <a:ext cx="4004953" cy="518288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4"/>
          <p:cNvSpPr/>
          <p:nvPr/>
        </p:nvSpPr>
        <p:spPr>
          <a:xfrm>
            <a:off x="352025" y="213359"/>
            <a:ext cx="6663600" cy="3705305"/>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2700"/>
              <a:buNone/>
            </a:pPr>
            <a:r>
              <a:rPr lang="en-US" sz="3600" b="1" dirty="0">
                <a:solidFill>
                  <a:schemeClr val="bg2">
                    <a:lumMod val="40000"/>
                    <a:lumOff val="60000"/>
                  </a:schemeClr>
                </a:solidFill>
                <a:latin typeface="Josefin Sans"/>
                <a:ea typeface="Josefin Sans"/>
                <a:cs typeface="Josefin Sans"/>
                <a:sym typeface="Josefin Sans"/>
              </a:rPr>
              <a:t>The Unknown</a:t>
            </a:r>
            <a:endParaRPr lang="en-US" sz="3600" b="1">
              <a:solidFill>
                <a:schemeClr val="bg2">
                  <a:lumMod val="40000"/>
                  <a:lumOff val="60000"/>
                </a:schemeClr>
              </a:solidFill>
              <a:latin typeface="Josefin Sans"/>
              <a:ea typeface="Josefin Sans"/>
              <a:cs typeface="Josefin Sans"/>
            </a:endParaRPr>
          </a:p>
          <a:p>
            <a:pPr algn="ctr">
              <a:lnSpc>
                <a:spcPct val="115000"/>
              </a:lnSpc>
              <a:buClr>
                <a:schemeClr val="dk1"/>
              </a:buClr>
              <a:buSzPts val="1100"/>
            </a:pPr>
            <a:r>
              <a:rPr lang="en-US" sz="1300" dirty="0">
                <a:solidFill>
                  <a:schemeClr val="tx1"/>
                </a:solidFill>
                <a:latin typeface="Josefin Sans"/>
              </a:rPr>
              <a:t>We’re always told to “create what we know,” but what about what we don’t know? From higher beings to the center of the Earth — there are so many things we’ve yet to discover. How can we sense the unknown? Feel it. See it. Overcome it. Does it terrify? Exhilarate? Comfort? How does confronting the unknown change our human experience? Communicate your dreams and anxieties. What do we not understand about ourselves? Our thoughts. Our motives. Our actions. How about outside our perception? Deign to view the imperceptible; speculate on the fabric of reality. In what ways do you try to dissect the unfamiliar, consciously or not? </a:t>
            </a:r>
            <a:endParaRPr lang="en-US" sz="1300" dirty="0">
              <a:solidFill>
                <a:schemeClr val="tx1"/>
              </a:solidFill>
              <a:latin typeface="Josefin Sans" panose="020B0604020202020204" charset="0"/>
            </a:endParaRPr>
          </a:p>
          <a:p>
            <a:pPr lvl="0" algn="ctr">
              <a:lnSpc>
                <a:spcPct val="115000"/>
              </a:lnSpc>
              <a:buClr>
                <a:schemeClr val="dk1"/>
              </a:buClr>
              <a:buSzPts val="1100"/>
            </a:pPr>
            <a:endParaRPr lang="en-US" sz="1300" dirty="0">
              <a:solidFill>
                <a:schemeClr val="tx1"/>
              </a:solidFill>
              <a:latin typeface="Josefin Sans" panose="020B0604020202020204" charset="0"/>
            </a:endParaRPr>
          </a:p>
          <a:p>
            <a:pPr lvl="0" algn="ctr">
              <a:lnSpc>
                <a:spcPct val="115000"/>
              </a:lnSpc>
              <a:buClr>
                <a:schemeClr val="dk1"/>
              </a:buClr>
              <a:buSzPts val="1100"/>
            </a:pPr>
            <a:r>
              <a:rPr lang="en-US" sz="1300" dirty="0">
                <a:solidFill>
                  <a:schemeClr val="tx1"/>
                </a:solidFill>
                <a:latin typeface="Josefin Sans"/>
              </a:rPr>
              <a:t>Everything we know is learned: what have we not been taught? What has time robbed us of knowing? In what ways can we help each other reveal what’s hidden? Venture into the oceans, the night sky, the rainforests. Search for the aliens among us and beyond us. Find the murky edges of your imagination and focus on them. Visualize what exists in the afterlife and what is hidden in the dark. Take this opportunity to immerse yourself in the unknown.</a:t>
            </a:r>
            <a:endParaRPr sz="1300" b="1">
              <a:solidFill>
                <a:schemeClr val="tx1"/>
              </a:solidFill>
              <a:latin typeface="Josefin Sans"/>
              <a:ea typeface="Josefin Sans"/>
              <a:cs typeface="Josefin Sans"/>
            </a:endParaRPr>
          </a:p>
        </p:txBody>
      </p:sp>
      <p:sp>
        <p:nvSpPr>
          <p:cNvPr id="280" name="Google Shape;280;p44"/>
          <p:cNvSpPr/>
          <p:nvPr/>
        </p:nvSpPr>
        <p:spPr>
          <a:xfrm>
            <a:off x="281225" y="4753670"/>
            <a:ext cx="6734400" cy="299400"/>
          </a:xfrm>
          <a:prstGeom prst="rect">
            <a:avLst/>
          </a:prstGeom>
          <a:noFill/>
          <a:ln>
            <a:noFill/>
          </a:ln>
        </p:spPr>
        <p:txBody>
          <a:bodyPr spcFirstLastPara="1" wrap="square" lIns="68575" tIns="34275" rIns="68575" bIns="34275" anchor="t" anchorCtr="0">
            <a:noAutofit/>
          </a:bodyPr>
          <a:lstStyle/>
          <a:p>
            <a:pPr algn="ctr"/>
            <a:r>
              <a:rPr lang="en-US" dirty="0">
                <a:solidFill>
                  <a:schemeClr val="bg2">
                    <a:lumMod val="40000"/>
                    <a:lumOff val="60000"/>
                  </a:schemeClr>
                </a:solidFill>
                <a:latin typeface="Josefin Sans"/>
                <a:ea typeface="Josefin Sans"/>
                <a:cs typeface="Josefin Sans"/>
                <a:sym typeface="Josefin Sans"/>
              </a:rPr>
              <a:t>We Accept</a:t>
            </a:r>
            <a:r>
              <a:rPr lang="en-US" b="1" dirty="0">
                <a:solidFill>
                  <a:schemeClr val="lt1"/>
                </a:solidFill>
                <a:latin typeface="Josefin Sans"/>
                <a:ea typeface="Josefin Sans"/>
                <a:cs typeface="Josefin Sans"/>
                <a:sym typeface="Josefin Sans"/>
              </a:rPr>
              <a:t>  </a:t>
            </a:r>
            <a:r>
              <a:rPr lang="en-US" dirty="0">
                <a:solidFill>
                  <a:schemeClr val="tx1"/>
                </a:solidFill>
                <a:latin typeface="Josefin Sans"/>
                <a:ea typeface="Josefin Sans"/>
                <a:cs typeface="Josefin Sans"/>
                <a:sym typeface="Josefin Sans"/>
              </a:rPr>
              <a:t>Poetry, Graphic Stories, Fiction, Photography, Essays, &amp; Illustrations</a:t>
            </a:r>
            <a:endParaRPr lang="en-US">
              <a:solidFill>
                <a:schemeClr val="tx1"/>
              </a:solidFill>
              <a:latin typeface="Josefin Sans"/>
              <a:ea typeface="Josefin Sans"/>
              <a:cs typeface="Josefin Sans"/>
            </a:endParaRPr>
          </a:p>
          <a:p>
            <a:pPr marL="0" marR="0" lvl="0" indent="0" algn="just" rtl="0">
              <a:spcBef>
                <a:spcPts val="0"/>
              </a:spcBef>
              <a:spcAft>
                <a:spcPts val="0"/>
              </a:spcAft>
              <a:buNone/>
            </a:pPr>
            <a:br>
              <a:rPr lang="en-US" sz="1200" dirty="0">
                <a:solidFill>
                  <a:schemeClr val="lt1"/>
                </a:solidFill>
                <a:latin typeface="Josefin Sans"/>
                <a:ea typeface="Josefin Sans"/>
                <a:cs typeface="Josefin Sans"/>
                <a:sym typeface="Josefin Sans"/>
              </a:rPr>
            </a:br>
            <a:endParaRPr sz="1200" dirty="0">
              <a:solidFill>
                <a:schemeClr val="lt1"/>
              </a:solidFill>
              <a:latin typeface="Josefin Sans"/>
              <a:ea typeface="Josefin Sans"/>
              <a:cs typeface="Josefin Sans"/>
              <a:sym typeface="Josefin Sans"/>
            </a:endParaRPr>
          </a:p>
        </p:txBody>
      </p:sp>
      <p:sp>
        <p:nvSpPr>
          <p:cNvPr id="281" name="Google Shape;281;p44"/>
          <p:cNvSpPr/>
          <p:nvPr/>
        </p:nvSpPr>
        <p:spPr>
          <a:xfrm rot="-5400000">
            <a:off x="8745901" y="350867"/>
            <a:ext cx="1026900" cy="2307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1100">
                <a:solidFill>
                  <a:schemeClr val="dk1"/>
                </a:solidFill>
                <a:latin typeface="Roboto"/>
                <a:ea typeface="Roboto"/>
                <a:cs typeface="Roboto"/>
                <a:sym typeface="Roboto"/>
              </a:rPr>
              <a:t>Slidehood.com</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BB00"/>
        </a:solidFill>
        <a:effectLst/>
      </p:bgPr>
    </p:bg>
    <p:spTree>
      <p:nvGrpSpPr>
        <p:cNvPr id="1" name="Shape 285"/>
        <p:cNvGrpSpPr/>
        <p:nvPr/>
      </p:nvGrpSpPr>
      <p:grpSpPr>
        <a:xfrm>
          <a:off x="0" y="0"/>
          <a:ext cx="0" cy="0"/>
          <a:chOff x="0" y="0"/>
          <a:chExt cx="0" cy="0"/>
        </a:xfrm>
      </p:grpSpPr>
      <p:pic>
        <p:nvPicPr>
          <p:cNvPr id="2" name="Picture 2" descr="elementia_issue_18_Page_64.jpg">
            <a:extLst>
              <a:ext uri="{FF2B5EF4-FFF2-40B4-BE49-F238E27FC236}">
                <a16:creationId xmlns:a16="http://schemas.microsoft.com/office/drawing/2014/main" id="{F9D1BF7F-B63C-4AD1-AC53-C50ED77D6B32}"/>
              </a:ext>
            </a:extLst>
          </p:cNvPr>
          <p:cNvPicPr>
            <a:picLocks noChangeAspect="1"/>
          </p:cNvPicPr>
          <p:nvPr/>
        </p:nvPicPr>
        <p:blipFill>
          <a:blip r:embed="rId3"/>
          <a:stretch>
            <a:fillRect/>
          </a:stretch>
        </p:blipFill>
        <p:spPr>
          <a:xfrm>
            <a:off x="617517" y="2575"/>
            <a:ext cx="3960420" cy="5138348"/>
          </a:xfrm>
          <a:prstGeom prst="rect">
            <a:avLst/>
          </a:prstGeom>
        </p:spPr>
      </p:pic>
      <p:pic>
        <p:nvPicPr>
          <p:cNvPr id="3" name="Picture 3" descr="elementia_issue_18_Page_65.jpg">
            <a:extLst>
              <a:ext uri="{FF2B5EF4-FFF2-40B4-BE49-F238E27FC236}">
                <a16:creationId xmlns:a16="http://schemas.microsoft.com/office/drawing/2014/main" id="{420DD7D5-9A9B-4944-8545-DB887B142F0D}"/>
              </a:ext>
            </a:extLst>
          </p:cNvPr>
          <p:cNvPicPr>
            <a:picLocks noChangeAspect="1"/>
          </p:cNvPicPr>
          <p:nvPr/>
        </p:nvPicPr>
        <p:blipFill>
          <a:blip r:embed="rId4"/>
          <a:stretch>
            <a:fillRect/>
          </a:stretch>
        </p:blipFill>
        <p:spPr>
          <a:xfrm>
            <a:off x="4580906" y="2577"/>
            <a:ext cx="3960420" cy="513834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490250" y="450150"/>
            <a:ext cx="6367800" cy="1762800"/>
          </a:xfrm>
          <a:prstGeom prst="rect">
            <a:avLst/>
          </a:prstGeom>
          <a:noFill/>
          <a:ln>
            <a:noFill/>
          </a:ln>
        </p:spPr>
        <p:txBody>
          <a:bodyPr spcFirstLastPara="1" wrap="square" lIns="68575" tIns="68575" rIns="68575" bIns="68575" anchor="b" anchorCtr="0">
            <a:noAutofit/>
          </a:bodyPr>
          <a:lstStyle/>
          <a:p>
            <a:pPr marL="0" lvl="0" indent="0" algn="ctr" rtl="0">
              <a:lnSpc>
                <a:spcPct val="90000"/>
              </a:lnSpc>
              <a:spcBef>
                <a:spcPts val="0"/>
              </a:spcBef>
              <a:spcAft>
                <a:spcPts val="0"/>
              </a:spcAft>
              <a:buClr>
                <a:schemeClr val="dk1"/>
              </a:buClr>
              <a:buSzPts val="2700"/>
              <a:buFont typeface="Raleway"/>
              <a:buNone/>
            </a:pPr>
            <a:r>
              <a:rPr lang="en-US" b="1" dirty="0"/>
              <a:t>Prompts</a:t>
            </a:r>
            <a:endParaRPr b="1" dirty="0"/>
          </a:p>
        </p:txBody>
      </p:sp>
      <p:sp>
        <p:nvSpPr>
          <p:cNvPr id="292" name="Google Shape;292;p46"/>
          <p:cNvSpPr txBox="1">
            <a:spLocks noGrp="1"/>
          </p:cNvSpPr>
          <p:nvPr>
            <p:ph type="subTitle" idx="4294967295"/>
          </p:nvPr>
        </p:nvSpPr>
        <p:spPr>
          <a:xfrm>
            <a:off x="948930" y="2914702"/>
            <a:ext cx="3214688" cy="617538"/>
          </a:xfrm>
          <a:prstGeom prst="rect">
            <a:avLst/>
          </a:prstGeom>
          <a:no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1600"/>
              </a:spcAft>
              <a:buClr>
                <a:srgbClr val="000000"/>
              </a:buClr>
              <a:buSzPts val="1400"/>
              <a:buFont typeface="Arial"/>
              <a:buNone/>
            </a:pPr>
            <a:r>
              <a:rPr lang="en-US" sz="2400" dirty="0"/>
              <a:t>Get a piece of paper and a pen or pencil ready!</a:t>
            </a:r>
            <a:endParaRPr sz="2400" dirty="0"/>
          </a:p>
        </p:txBody>
      </p:sp>
      <p:sp>
        <p:nvSpPr>
          <p:cNvPr id="2" name="TextBox 1">
            <a:extLst>
              <a:ext uri="{FF2B5EF4-FFF2-40B4-BE49-F238E27FC236}">
                <a16:creationId xmlns:a16="http://schemas.microsoft.com/office/drawing/2014/main" id="{DD368970-E40B-47A6-8DB0-2617EEE806DA}"/>
              </a:ext>
            </a:extLst>
          </p:cNvPr>
          <p:cNvSpPr txBox="1"/>
          <p:nvPr/>
        </p:nvSpPr>
        <p:spPr>
          <a:xfrm>
            <a:off x="4980383" y="2509837"/>
            <a:ext cx="376118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dirty="0">
                <a:solidFill>
                  <a:schemeClr val="tx1"/>
                </a:solidFill>
                <a:latin typeface="Century Gothic"/>
              </a:rPr>
              <a:t>What are you willing to leave unknown?</a:t>
            </a:r>
          </a:p>
          <a:p>
            <a:pPr marL="285750" indent="-285750">
              <a:buChar char="•"/>
            </a:pPr>
            <a:r>
              <a:rPr lang="en-US" dirty="0">
                <a:solidFill>
                  <a:schemeClr val="tx1"/>
                </a:solidFill>
                <a:latin typeface="Century Gothic"/>
              </a:rPr>
              <a:t>Has your perspective changed when you learn something you don't know?</a:t>
            </a:r>
          </a:p>
          <a:p>
            <a:pPr marL="285750" indent="-285750">
              <a:buChar char="•"/>
            </a:pPr>
            <a:r>
              <a:rPr lang="en-US" dirty="0">
                <a:solidFill>
                  <a:schemeClr val="tx1"/>
                </a:solidFill>
                <a:latin typeface="Century Gothic"/>
              </a:rPr>
              <a:t>Explore a </a:t>
            </a:r>
            <a:r>
              <a:rPr lang="en-US" dirty="0" err="1">
                <a:solidFill>
                  <a:schemeClr val="tx1"/>
                </a:solidFill>
                <a:latin typeface="Century Gothic"/>
              </a:rPr>
              <a:t>dreamstates</a:t>
            </a:r>
            <a:endParaRPr lang="en-US">
              <a:solidFill>
                <a:schemeClr val="tx1"/>
              </a:solidFill>
              <a:latin typeface="Century Gothic"/>
            </a:endParaRPr>
          </a:p>
          <a:p>
            <a:pPr marL="285750" indent="-285750">
              <a:buChar char="•"/>
            </a:pPr>
            <a:r>
              <a:rPr lang="en-US" dirty="0">
                <a:solidFill>
                  <a:schemeClr val="tx1"/>
                </a:solidFill>
                <a:latin typeface="Century Gothic"/>
              </a:rPr>
              <a:t>What was one time in your life when you confronted the unknown?</a:t>
            </a:r>
          </a:p>
          <a:p>
            <a:pPr marL="285750" indent="-285750">
              <a:buChar cha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Drawing Worlds with Tillie Walden | Friday Night Comics Workshops">
            <a:hlinkClick r:id="" action="ppaction://media"/>
            <a:extLst>
              <a:ext uri="{FF2B5EF4-FFF2-40B4-BE49-F238E27FC236}">
                <a16:creationId xmlns:a16="http://schemas.microsoft.com/office/drawing/2014/main" id="{3C3B1A02-C282-4747-8EB2-F20CE9ACECB4}"/>
              </a:ext>
            </a:extLst>
          </p:cNvPr>
          <p:cNvPicPr>
            <a:picLocks noRot="1" noChangeAspect="1"/>
          </p:cNvPicPr>
          <p:nvPr>
            <a:videoFile r:link="rId1"/>
          </p:nvPr>
        </p:nvPicPr>
        <p:blipFill>
          <a:blip r:embed="rId3"/>
          <a:stretch>
            <a:fillRect/>
          </a:stretch>
        </p:blipFill>
        <p:spPr>
          <a:xfrm>
            <a:off x="0" y="0"/>
            <a:ext cx="9144000" cy="5166360"/>
          </a:xfrm>
          <a:prstGeom prst="rect">
            <a:avLst/>
          </a:prstGeom>
        </p:spPr>
      </p:pic>
    </p:spTree>
    <p:extLst>
      <p:ext uri="{BB962C8B-B14F-4D97-AF65-F5344CB8AC3E}">
        <p14:creationId xmlns:p14="http://schemas.microsoft.com/office/powerpoint/2010/main" val="366169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Other Opportunities for Writers &amp; Artists</a:t>
            </a:r>
            <a:endParaRPr/>
          </a:p>
        </p:txBody>
      </p:sp>
      <p:sp>
        <p:nvSpPr>
          <p:cNvPr id="338" name="Google Shape;338;p5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u="sng" dirty="0">
                <a:solidFill>
                  <a:srgbClr val="85200C"/>
                </a:solidFill>
                <a:hlinkClick r:id="rId3"/>
              </a:rPr>
              <a:t>Shooting Stars Scholarship</a:t>
            </a:r>
            <a:endParaRPr sz="2400" dirty="0">
              <a:solidFill>
                <a:srgbClr val="85200C"/>
              </a:solidFill>
            </a:endParaRPr>
          </a:p>
          <a:p>
            <a:pPr marL="0" lvl="0" indent="0" algn="l" rtl="0">
              <a:spcBef>
                <a:spcPts val="1600"/>
              </a:spcBef>
              <a:spcAft>
                <a:spcPts val="0"/>
              </a:spcAft>
              <a:buNone/>
            </a:pPr>
            <a:r>
              <a:rPr lang="en-US" sz="2400" u="sng" dirty="0">
                <a:solidFill>
                  <a:srgbClr val="85200C"/>
                </a:solidFill>
                <a:hlinkClick r:id="rId4">
                  <a:extLst>
                    <a:ext uri="{A12FA001-AC4F-418D-AE19-62706E023703}">
                      <ahyp:hlinkClr xmlns:ahyp="http://schemas.microsoft.com/office/drawing/2018/hyperlinkcolor" val="tx"/>
                    </a:ext>
                  </a:extLst>
                </a:hlinkClick>
              </a:rPr>
              <a:t>Lit Up Festival Contest</a:t>
            </a:r>
            <a:r>
              <a:rPr lang="en-US" sz="2400" dirty="0"/>
              <a:t> (May 2022)</a:t>
            </a:r>
            <a:endParaRPr sz="2400" dirty="0"/>
          </a:p>
          <a:p>
            <a:pPr marL="0" lvl="0" indent="0" algn="l" rtl="0">
              <a:spcBef>
                <a:spcPts val="1600"/>
              </a:spcBef>
              <a:spcAft>
                <a:spcPts val="1600"/>
              </a:spcAft>
              <a:buNone/>
            </a:pPr>
            <a:r>
              <a:rPr lang="en-US" sz="2400" u="sng" dirty="0">
                <a:solidFill>
                  <a:srgbClr val="85200C"/>
                </a:solidFill>
                <a:hlinkClick r:id="rId5">
                  <a:extLst>
                    <a:ext uri="{A12FA001-AC4F-418D-AE19-62706E023703}">
                      <ahyp:hlinkClr xmlns:ahyp="http://schemas.microsoft.com/office/drawing/2018/hyperlinkcolor" val="tx"/>
                    </a:ext>
                  </a:extLst>
                </a:hlinkClick>
              </a:rPr>
              <a:t>Johnson County Library Writing Contests</a:t>
            </a:r>
            <a:r>
              <a:rPr lang="en-US" sz="2400" dirty="0"/>
              <a:t> ($200 prize)</a:t>
            </a:r>
            <a:endParaRPr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4"/>
          <p:cNvSpPr txBox="1">
            <a:spLocks noGrp="1"/>
          </p:cNvSpPr>
          <p:nvPr>
            <p:ph type="title"/>
          </p:nvPr>
        </p:nvSpPr>
        <p:spPr>
          <a:xfrm>
            <a:off x="311700" y="1106125"/>
            <a:ext cx="6496800" cy="995700"/>
          </a:xfrm>
          <a:prstGeom prst="rect">
            <a:avLst/>
          </a:prstGeom>
          <a:noFill/>
          <a:ln>
            <a:noFill/>
          </a:ln>
        </p:spPr>
        <p:txBody>
          <a:bodyPr spcFirstLastPara="1" wrap="square" lIns="68575" tIns="68575" rIns="68575" bIns="68575" anchor="b" anchorCtr="0">
            <a:noAutofit/>
          </a:bodyPr>
          <a:lstStyle/>
          <a:p>
            <a:pPr marL="0" lvl="0" indent="0" algn="ctr" rtl="0">
              <a:lnSpc>
                <a:spcPct val="90000"/>
              </a:lnSpc>
              <a:spcBef>
                <a:spcPts val="0"/>
              </a:spcBef>
              <a:spcAft>
                <a:spcPts val="0"/>
              </a:spcAft>
              <a:buClr>
                <a:schemeClr val="dk1"/>
              </a:buClr>
              <a:buSzPts val="2700"/>
              <a:buFont typeface="Raleway"/>
              <a:buNone/>
            </a:pPr>
            <a:r>
              <a:rPr lang="en-US" sz="4800"/>
              <a:t>Questions</a:t>
            </a:r>
            <a:endParaRPr sz="4800"/>
          </a:p>
        </p:txBody>
      </p:sp>
      <p:sp>
        <p:nvSpPr>
          <p:cNvPr id="344" name="Google Shape;344;p54"/>
          <p:cNvSpPr txBox="1">
            <a:spLocks noGrp="1"/>
          </p:cNvSpPr>
          <p:nvPr>
            <p:ph type="body" idx="1"/>
          </p:nvPr>
        </p:nvSpPr>
        <p:spPr>
          <a:xfrm>
            <a:off x="311700" y="3152225"/>
            <a:ext cx="6496800" cy="1300800"/>
          </a:xfrm>
          <a:prstGeom prst="rect">
            <a:avLst/>
          </a:prstGeom>
          <a:no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Clr>
                <a:schemeClr val="dk1"/>
              </a:buClr>
              <a:buSzPts val="1100"/>
              <a:buFont typeface="Arial"/>
              <a:buNone/>
            </a:pPr>
            <a:r>
              <a:rPr lang="en-US" b="0"/>
              <a:t>You can find us at:</a:t>
            </a:r>
            <a:endParaRPr b="0"/>
          </a:p>
          <a:p>
            <a:pPr marL="0" lvl="0" indent="0" algn="ctr" rtl="0">
              <a:lnSpc>
                <a:spcPct val="90000"/>
              </a:lnSpc>
              <a:spcBef>
                <a:spcPts val="1600"/>
              </a:spcBef>
              <a:spcAft>
                <a:spcPts val="0"/>
              </a:spcAft>
              <a:buClr>
                <a:schemeClr val="dk1"/>
              </a:buClr>
              <a:buSzPts val="1100"/>
              <a:buFont typeface="Arial"/>
              <a:buNone/>
            </a:pPr>
            <a:r>
              <a:rPr lang="en-US" b="0"/>
              <a:t>www.jocolibrary.org/teens/elementia</a:t>
            </a:r>
            <a:endParaRPr b="0"/>
          </a:p>
          <a:p>
            <a:pPr marL="0" lvl="0" indent="0" algn="ctr" rtl="0">
              <a:lnSpc>
                <a:spcPct val="90000"/>
              </a:lnSpc>
              <a:spcBef>
                <a:spcPts val="1600"/>
              </a:spcBef>
              <a:spcAft>
                <a:spcPts val="0"/>
              </a:spcAft>
              <a:buClr>
                <a:schemeClr val="dk1"/>
              </a:buClr>
              <a:buSzPts val="1100"/>
              <a:buFont typeface="Arial"/>
              <a:buNone/>
            </a:pPr>
            <a:r>
              <a:rPr lang="en-US" b="0"/>
              <a:t>Facebook: joco.elementia</a:t>
            </a:r>
            <a:endParaRPr b="0"/>
          </a:p>
          <a:p>
            <a:pPr marL="0" lvl="0" indent="0" algn="ctr" rtl="0">
              <a:lnSpc>
                <a:spcPct val="90000"/>
              </a:lnSpc>
              <a:spcBef>
                <a:spcPts val="1600"/>
              </a:spcBef>
              <a:spcAft>
                <a:spcPts val="0"/>
              </a:spcAft>
              <a:buClr>
                <a:schemeClr val="dk1"/>
              </a:buClr>
              <a:buSzPts val="1100"/>
              <a:buFont typeface="Arial"/>
              <a:buNone/>
            </a:pPr>
            <a:r>
              <a:rPr lang="en-US" b="0"/>
              <a:t>Instagram: joco.elementia</a:t>
            </a:r>
            <a:endParaRPr b="0"/>
          </a:p>
          <a:p>
            <a:pPr marL="0" lvl="0" indent="0" algn="ctr" rtl="0">
              <a:lnSpc>
                <a:spcPct val="90000"/>
              </a:lnSpc>
              <a:spcBef>
                <a:spcPts val="1600"/>
              </a:spcBef>
              <a:spcAft>
                <a:spcPts val="0"/>
              </a:spcAft>
              <a:buClr>
                <a:schemeClr val="dk1"/>
              </a:buClr>
              <a:buSzPts val="1100"/>
              <a:buFont typeface="Arial"/>
              <a:buNone/>
            </a:pPr>
            <a:endParaRPr b="0"/>
          </a:p>
          <a:p>
            <a:pPr marL="0" lvl="0" indent="0" algn="r" rtl="0">
              <a:lnSpc>
                <a:spcPct val="90000"/>
              </a:lnSpc>
              <a:spcBef>
                <a:spcPts val="1600"/>
              </a:spcBef>
              <a:spcAft>
                <a:spcPts val="1600"/>
              </a:spcAft>
              <a:buSzPts val="1400"/>
              <a:buNone/>
            </a:pPr>
            <a:endParaRPr b="0"/>
          </a:p>
        </p:txBody>
      </p:sp>
      <p:sp>
        <p:nvSpPr>
          <p:cNvPr id="345" name="Google Shape;345;p54"/>
          <p:cNvSpPr/>
          <p:nvPr/>
        </p:nvSpPr>
        <p:spPr>
          <a:xfrm rot="-5400000">
            <a:off x="8745901" y="350867"/>
            <a:ext cx="1026900" cy="2307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1100">
                <a:solidFill>
                  <a:schemeClr val="dk1"/>
                </a:solidFill>
                <a:latin typeface="Roboto"/>
                <a:ea typeface="Roboto"/>
                <a:cs typeface="Roboto"/>
                <a:sym typeface="Roboto"/>
              </a:rPr>
              <a:t>Slidehood.com</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0D843-2198-4C83-B7BF-CCC27D35705C}"/>
              </a:ext>
            </a:extLst>
          </p:cNvPr>
          <p:cNvSpPr>
            <a:spLocks noGrp="1"/>
          </p:cNvSpPr>
          <p:nvPr>
            <p:ph type="title"/>
          </p:nvPr>
        </p:nvSpPr>
        <p:spPr/>
        <p:txBody>
          <a:bodyPr/>
          <a:lstStyle/>
          <a:p>
            <a:r>
              <a:rPr lang="en-US" b="1" dirty="0"/>
              <a:t>Keep reading about the Unknown</a:t>
            </a:r>
          </a:p>
        </p:txBody>
      </p:sp>
      <p:pic>
        <p:nvPicPr>
          <p:cNvPr id="3" name="Picture 2" descr="Still Life With Tornado">
            <a:extLst>
              <a:ext uri="{FF2B5EF4-FFF2-40B4-BE49-F238E27FC236}">
                <a16:creationId xmlns:a16="http://schemas.microsoft.com/office/drawing/2014/main" id="{38D2871F-D353-450F-9022-04430F503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69" y="914682"/>
            <a:ext cx="857384" cy="12990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olding up the Universe">
            <a:extLst>
              <a:ext uri="{FF2B5EF4-FFF2-40B4-BE49-F238E27FC236}">
                <a16:creationId xmlns:a16="http://schemas.microsoft.com/office/drawing/2014/main" id="{03B5E5AB-534A-4357-9DC9-B317A0E05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456" y="914681"/>
            <a:ext cx="915842" cy="12990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inti">
            <a:extLst>
              <a:ext uri="{FF2B5EF4-FFF2-40B4-BE49-F238E27FC236}">
                <a16:creationId xmlns:a16="http://schemas.microsoft.com/office/drawing/2014/main" id="{09EB5229-1EBB-4C84-91AD-83D0C10B8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916" y="919520"/>
            <a:ext cx="811916" cy="1299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lluminae">
            <a:extLst>
              <a:ext uri="{FF2B5EF4-FFF2-40B4-BE49-F238E27FC236}">
                <a16:creationId xmlns:a16="http://schemas.microsoft.com/office/drawing/2014/main" id="{0F757DBC-0D20-4FE1-9BFA-C68D6F635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3147" y="2364296"/>
            <a:ext cx="857384" cy="1299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very Body Looking">
            <a:extLst>
              <a:ext uri="{FF2B5EF4-FFF2-40B4-BE49-F238E27FC236}">
                <a16:creationId xmlns:a16="http://schemas.microsoft.com/office/drawing/2014/main" id="{DE810302-3D0E-4637-B83C-CAD1C01F85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1846" y="919520"/>
            <a:ext cx="863879" cy="1299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Grace Year">
            <a:extLst>
              <a:ext uri="{FF2B5EF4-FFF2-40B4-BE49-F238E27FC236}">
                <a16:creationId xmlns:a16="http://schemas.microsoft.com/office/drawing/2014/main" id="{6AA42771-66FE-4E76-970D-DBFEA819A1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9243" y="914681"/>
            <a:ext cx="837898" cy="12990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eaf Republic">
            <a:extLst>
              <a:ext uri="{FF2B5EF4-FFF2-40B4-BE49-F238E27FC236}">
                <a16:creationId xmlns:a16="http://schemas.microsoft.com/office/drawing/2014/main" id="{F93D9F47-F28A-485E-B2F6-6B314DB440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0652" y="3813912"/>
            <a:ext cx="1006776" cy="1299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Wilder Girls">
            <a:extLst>
              <a:ext uri="{FF2B5EF4-FFF2-40B4-BE49-F238E27FC236}">
                <a16:creationId xmlns:a16="http://schemas.microsoft.com/office/drawing/2014/main" id="{55772224-C9B8-497D-8B92-1F8B65778D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269" y="2364297"/>
            <a:ext cx="857384" cy="1299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he Black Flamingo">
            <a:extLst>
              <a:ext uri="{FF2B5EF4-FFF2-40B4-BE49-F238E27FC236}">
                <a16:creationId xmlns:a16="http://schemas.microsoft.com/office/drawing/2014/main" id="{025CBB66-A33D-4C81-AB54-4763CACAEC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7182" y="2364295"/>
            <a:ext cx="857384" cy="12990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We Have No Idea">
            <a:extLst>
              <a:ext uri="{FF2B5EF4-FFF2-40B4-BE49-F238E27FC236}">
                <a16:creationId xmlns:a16="http://schemas.microsoft.com/office/drawing/2014/main" id="{B0603679-2E43-484E-8894-87036AF2A8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3147" y="919520"/>
            <a:ext cx="857384" cy="12990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ecollections of My Nonexistence">
            <a:extLst>
              <a:ext uri="{FF2B5EF4-FFF2-40B4-BE49-F238E27FC236}">
                <a16:creationId xmlns:a16="http://schemas.microsoft.com/office/drawing/2014/main" id="{2D408673-0573-47AD-9BD3-340F5D4C8D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7040" y="919520"/>
            <a:ext cx="850888" cy="12990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he Prince and the Dressmaker">
            <a:extLst>
              <a:ext uri="{FF2B5EF4-FFF2-40B4-BE49-F238E27FC236}">
                <a16:creationId xmlns:a16="http://schemas.microsoft.com/office/drawing/2014/main" id="{BDD77ADB-3B10-4067-BE85-CD2C78F923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4635" y="914681"/>
            <a:ext cx="915842" cy="12990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elix Ever After">
            <a:extLst>
              <a:ext uri="{FF2B5EF4-FFF2-40B4-BE49-F238E27FC236}">
                <a16:creationId xmlns:a16="http://schemas.microsoft.com/office/drawing/2014/main" id="{824E95AD-666C-4849-8680-2B360192AA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3269" y="3813912"/>
            <a:ext cx="857384" cy="12990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Stories of your Life and Others">
            <a:extLst>
              <a:ext uri="{FF2B5EF4-FFF2-40B4-BE49-F238E27FC236}">
                <a16:creationId xmlns:a16="http://schemas.microsoft.com/office/drawing/2014/main" id="{3EB59E68-A9AA-4C50-BD04-CB19B50A328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7428" y="2364293"/>
            <a:ext cx="837898" cy="12990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Watch Over Me">
            <a:extLst>
              <a:ext uri="{FF2B5EF4-FFF2-40B4-BE49-F238E27FC236}">
                <a16:creationId xmlns:a16="http://schemas.microsoft.com/office/drawing/2014/main" id="{C68DCF90-6047-431C-856F-A5BC497BD36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8077" y="2364294"/>
            <a:ext cx="837898" cy="12990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nnihilation">
            <a:extLst>
              <a:ext uri="{FF2B5EF4-FFF2-40B4-BE49-F238E27FC236}">
                <a16:creationId xmlns:a16="http://schemas.microsoft.com/office/drawing/2014/main" id="{B296A1CC-1BEF-4632-8B5D-E402D1AEEC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67418" y="2364295"/>
            <a:ext cx="863879" cy="12990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ome Is Not A Country">
            <a:extLst>
              <a:ext uri="{FF2B5EF4-FFF2-40B4-BE49-F238E27FC236}">
                <a16:creationId xmlns:a16="http://schemas.microsoft.com/office/drawing/2014/main" id="{0977A113-6861-4321-BD6B-BA6E624CDE5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90612" y="2364295"/>
            <a:ext cx="857384" cy="12990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re You Listening?">
            <a:extLst>
              <a:ext uri="{FF2B5EF4-FFF2-40B4-BE49-F238E27FC236}">
                <a16:creationId xmlns:a16="http://schemas.microsoft.com/office/drawing/2014/main" id="{D40804B1-1584-4B05-961D-7457DE7BE5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12750" y="2364292"/>
            <a:ext cx="915842" cy="12990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The Darkness Outside Us">
            <a:extLst>
              <a:ext uri="{FF2B5EF4-FFF2-40B4-BE49-F238E27FC236}">
                <a16:creationId xmlns:a16="http://schemas.microsoft.com/office/drawing/2014/main" id="{CF09C628-66FB-499D-8FE6-18577F7B5FC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88077" y="3813912"/>
            <a:ext cx="883365" cy="12990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he Witch Boy">
            <a:extLst>
              <a:ext uri="{FF2B5EF4-FFF2-40B4-BE49-F238E27FC236}">
                <a16:creationId xmlns:a16="http://schemas.microsoft.com/office/drawing/2014/main" id="{E6E34D32-94C5-4B08-802E-DC87DD40EA9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17182" y="3813913"/>
            <a:ext cx="863879" cy="12990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Pilu of the Woods">
            <a:extLst>
              <a:ext uri="{FF2B5EF4-FFF2-40B4-BE49-F238E27FC236}">
                <a16:creationId xmlns:a16="http://schemas.microsoft.com/office/drawing/2014/main" id="{8E54A719-A63B-47D9-BEE6-BC8E7D330B6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93147" y="3813913"/>
            <a:ext cx="863879" cy="12990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pill Zone">
            <a:extLst>
              <a:ext uri="{FF2B5EF4-FFF2-40B4-BE49-F238E27FC236}">
                <a16:creationId xmlns:a16="http://schemas.microsoft.com/office/drawing/2014/main" id="{D09E3E02-9BA8-4237-A36D-C06CA4CCB5D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69112" y="3813912"/>
            <a:ext cx="922337" cy="129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204"/>
        <p:cNvGrpSpPr/>
        <p:nvPr/>
      </p:nvGrpSpPr>
      <p:grpSpPr>
        <a:xfrm>
          <a:off x="0" y="0"/>
          <a:ext cx="0" cy="0"/>
          <a:chOff x="0" y="0"/>
          <a:chExt cx="0" cy="0"/>
        </a:xfrm>
      </p:grpSpPr>
      <p:sp>
        <p:nvSpPr>
          <p:cNvPr id="205" name="Google Shape;205;p34"/>
          <p:cNvSpPr txBox="1"/>
          <p:nvPr/>
        </p:nvSpPr>
        <p:spPr>
          <a:xfrm>
            <a:off x="1022877" y="1617789"/>
            <a:ext cx="2901300" cy="2162400"/>
          </a:xfrm>
          <a:prstGeom prst="rect">
            <a:avLst/>
          </a:prstGeom>
          <a:noFill/>
          <a:ln>
            <a:noFill/>
          </a:ln>
        </p:spPr>
        <p:txBody>
          <a:bodyPr spcFirstLastPara="1" wrap="square" lIns="68575" tIns="68575" rIns="68575" bIns="68575" anchor="t" anchorCtr="0">
            <a:noAutofit/>
          </a:bodyPr>
          <a:lstStyle/>
          <a:p>
            <a:pPr marL="177800" marR="0" lvl="0" indent="-177800" algn="l" rtl="0">
              <a:lnSpc>
                <a:spcPct val="90000"/>
              </a:lnSpc>
              <a:spcBef>
                <a:spcPts val="0"/>
              </a:spcBef>
              <a:spcAft>
                <a:spcPts val="0"/>
              </a:spcAft>
              <a:buClr>
                <a:schemeClr val="dk1"/>
              </a:buClr>
              <a:buSzPts val="1000"/>
              <a:buFont typeface="Arial"/>
              <a:buNone/>
            </a:pPr>
            <a:endParaRPr sz="1000" b="0" i="0" u="none" strike="noStrike" cap="none">
              <a:solidFill>
                <a:schemeClr val="dk1"/>
              </a:solidFill>
              <a:latin typeface="Roboto"/>
              <a:ea typeface="Roboto"/>
              <a:cs typeface="Roboto"/>
              <a:sym typeface="Roboto"/>
            </a:endParaRPr>
          </a:p>
        </p:txBody>
      </p:sp>
      <p:sp>
        <p:nvSpPr>
          <p:cNvPr id="208" name="Google Shape;208;p34"/>
          <p:cNvSpPr txBox="1">
            <a:spLocks noGrp="1"/>
          </p:cNvSpPr>
          <p:nvPr>
            <p:ph type="title"/>
          </p:nvPr>
        </p:nvSpPr>
        <p:spPr>
          <a:prstGeom prst="rect">
            <a:avLst/>
          </a:prstGeom>
        </p:spPr>
        <p:txBody>
          <a:bodyPr spcFirstLastPara="1" wrap="square" lIns="68575" tIns="68575" rIns="68575" bIns="68575" anchor="b" anchorCtr="0">
            <a:noAutofit/>
          </a:bodyPr>
          <a:lstStyle/>
          <a:p>
            <a:pPr marL="0" lvl="0" indent="0" algn="ctr" rtl="0">
              <a:spcBef>
                <a:spcPts val="0"/>
              </a:spcBef>
              <a:spcAft>
                <a:spcPts val="0"/>
              </a:spcAft>
              <a:buNone/>
            </a:pPr>
            <a:r>
              <a:rPr lang="en-US" sz="4800"/>
              <a:t>elementia</a:t>
            </a:r>
            <a:endParaRPr sz="4800"/>
          </a:p>
        </p:txBody>
      </p:sp>
      <p:sp>
        <p:nvSpPr>
          <p:cNvPr id="206" name="Google Shape;206;p34"/>
          <p:cNvSpPr txBox="1">
            <a:spLocks noGrp="1"/>
          </p:cNvSpPr>
          <p:nvPr>
            <p:ph type="body" idx="1"/>
          </p:nvPr>
        </p:nvSpPr>
        <p:spPr>
          <a:prstGeom prst="rect">
            <a:avLst/>
          </a:prstGeom>
        </p:spPr>
        <p:txBody>
          <a:bodyPr spcFirstLastPara="1" wrap="square" lIns="68575" tIns="68575" rIns="68575" bIns="68575" anchor="t" anchorCtr="0">
            <a:noAutofit/>
          </a:bodyPr>
          <a:lstStyle/>
          <a:p>
            <a:pPr marL="457200" lvl="0" indent="-342900" algn="l" rtl="0">
              <a:lnSpc>
                <a:spcPct val="115000"/>
              </a:lnSpc>
              <a:spcBef>
                <a:spcPts val="0"/>
              </a:spcBef>
              <a:spcAft>
                <a:spcPts val="0"/>
              </a:spcAft>
              <a:buSzPts val="1800"/>
              <a:buChar char="●"/>
            </a:pPr>
            <a:r>
              <a:rPr lang="en-US" sz="1800" b="0" dirty="0"/>
              <a:t>Published annually by Johnson County Library</a:t>
            </a:r>
            <a:endParaRPr sz="1800" b="0" dirty="0"/>
          </a:p>
          <a:p>
            <a:pPr marL="457200" lvl="0" indent="-342900" algn="l" rtl="0">
              <a:lnSpc>
                <a:spcPct val="115000"/>
              </a:lnSpc>
              <a:spcBef>
                <a:spcPts val="1000"/>
              </a:spcBef>
              <a:spcAft>
                <a:spcPts val="0"/>
              </a:spcAft>
              <a:buSzPts val="1800"/>
              <a:buChar char="●"/>
            </a:pPr>
            <a:r>
              <a:rPr lang="en-US" sz="1800" b="0" dirty="0"/>
              <a:t>Edited and designed by teens</a:t>
            </a:r>
            <a:endParaRPr sz="1800" b="0" dirty="0"/>
          </a:p>
          <a:p>
            <a:pPr marL="457200" lvl="0" indent="-342900" algn="l" rtl="0">
              <a:lnSpc>
                <a:spcPct val="115000"/>
              </a:lnSpc>
              <a:spcBef>
                <a:spcPts val="1000"/>
              </a:spcBef>
              <a:spcAft>
                <a:spcPts val="0"/>
              </a:spcAft>
              <a:buSzPts val="1800"/>
              <a:buChar char="●"/>
            </a:pPr>
            <a:r>
              <a:rPr lang="en-US" sz="1800" b="0" dirty="0"/>
              <a:t>Free!</a:t>
            </a:r>
            <a:endParaRPr sz="1800" b="0" dirty="0"/>
          </a:p>
          <a:p>
            <a:pPr marL="457200" lvl="0" indent="-342900" algn="l" rtl="0">
              <a:lnSpc>
                <a:spcPct val="115000"/>
              </a:lnSpc>
              <a:spcBef>
                <a:spcPts val="1000"/>
              </a:spcBef>
              <a:spcAft>
                <a:spcPts val="1000"/>
              </a:spcAft>
              <a:buSzPts val="1800"/>
              <a:buChar char="●"/>
            </a:pPr>
            <a:r>
              <a:rPr lang="en-US" sz="1800" b="0" dirty="0"/>
              <a:t>Anyone 12-19 can submit work for consideration</a:t>
            </a:r>
            <a:endParaRPr sz="1800" b="0" dirty="0"/>
          </a:p>
        </p:txBody>
      </p:sp>
      <p:pic>
        <p:nvPicPr>
          <p:cNvPr id="207" name="Google Shape;207;p34"/>
          <p:cNvPicPr preferRelativeResize="0"/>
          <p:nvPr/>
        </p:nvPicPr>
        <p:blipFill>
          <a:blip r:embed="rId3">
            <a:alphaModFix/>
          </a:blip>
          <a:stretch>
            <a:fillRect/>
          </a:stretch>
        </p:blipFill>
        <p:spPr>
          <a:xfrm>
            <a:off x="7323302" y="2703161"/>
            <a:ext cx="1676875" cy="2121211"/>
          </a:xfrm>
          <a:prstGeom prst="rect">
            <a:avLst/>
          </a:prstGeom>
          <a:noFill/>
          <a:ln>
            <a:noFill/>
          </a:ln>
          <a:effectLst>
            <a:outerShdw blurRad="71438" dist="28575" dir="5160000" algn="r" rotWithShape="0">
              <a:srgbClr val="000000">
                <a:alpha val="50000"/>
              </a:srgbClr>
            </a:outerShdw>
          </a:effectLst>
        </p:spPr>
      </p:pic>
      <p:pic>
        <p:nvPicPr>
          <p:cNvPr id="209" name="Google Shape;209;p34"/>
          <p:cNvPicPr preferRelativeResize="0"/>
          <p:nvPr/>
        </p:nvPicPr>
        <p:blipFill>
          <a:blip r:embed="rId4">
            <a:alphaModFix/>
          </a:blip>
          <a:stretch>
            <a:fillRect/>
          </a:stretch>
        </p:blipFill>
        <p:spPr>
          <a:xfrm>
            <a:off x="5584625" y="2703145"/>
            <a:ext cx="1663981" cy="2121230"/>
          </a:xfrm>
          <a:prstGeom prst="rect">
            <a:avLst/>
          </a:prstGeom>
          <a:noFill/>
          <a:ln>
            <a:noFill/>
          </a:ln>
          <a:effectLst>
            <a:outerShdw blurRad="57150" dist="19050" dir="5400000" algn="bl" rotWithShape="0">
              <a:srgbClr val="000000">
                <a:alpha val="50000"/>
              </a:srgbClr>
            </a:outerShdw>
          </a:effectLst>
        </p:spPr>
      </p:pic>
      <p:pic>
        <p:nvPicPr>
          <p:cNvPr id="210" name="Google Shape;210;p34"/>
          <p:cNvPicPr preferRelativeResize="0"/>
          <p:nvPr/>
        </p:nvPicPr>
        <p:blipFill>
          <a:blip r:embed="rId5">
            <a:alphaModFix/>
          </a:blip>
          <a:stretch>
            <a:fillRect/>
          </a:stretch>
        </p:blipFill>
        <p:spPr>
          <a:xfrm>
            <a:off x="7329759" y="433843"/>
            <a:ext cx="1663969" cy="2151685"/>
          </a:xfrm>
          <a:prstGeom prst="rect">
            <a:avLst/>
          </a:prstGeom>
          <a:noFill/>
          <a:ln>
            <a:noFill/>
          </a:ln>
          <a:effectLst>
            <a:outerShdw blurRad="57150" dist="19050" dir="5400000" algn="bl" rotWithShape="0">
              <a:srgbClr val="000000">
                <a:alpha val="50000"/>
              </a:srgbClr>
            </a:outerShdw>
          </a:effectLst>
        </p:spPr>
      </p:pic>
      <p:pic>
        <p:nvPicPr>
          <p:cNvPr id="211" name="Google Shape;211;p34"/>
          <p:cNvPicPr preferRelativeResize="0"/>
          <p:nvPr/>
        </p:nvPicPr>
        <p:blipFill>
          <a:blip r:embed="rId6">
            <a:alphaModFix/>
          </a:blip>
          <a:stretch>
            <a:fillRect/>
          </a:stretch>
        </p:blipFill>
        <p:spPr>
          <a:xfrm rot="10">
            <a:off x="5584625" y="433277"/>
            <a:ext cx="1663972" cy="21528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5"/>
        <p:cNvGrpSpPr/>
        <p:nvPr/>
      </p:nvGrpSpPr>
      <p:grpSpPr>
        <a:xfrm>
          <a:off x="0" y="0"/>
          <a:ext cx="0" cy="0"/>
          <a:chOff x="0" y="0"/>
          <a:chExt cx="0" cy="0"/>
        </a:xfrm>
      </p:grpSpPr>
      <p:pic>
        <p:nvPicPr>
          <p:cNvPr id="4" name="Picture 4" descr="elementia_issue_18_Page_08.jpg">
            <a:extLst>
              <a:ext uri="{FF2B5EF4-FFF2-40B4-BE49-F238E27FC236}">
                <a16:creationId xmlns:a16="http://schemas.microsoft.com/office/drawing/2014/main" id="{9D77691E-839A-446D-B96E-1CEFC8636CC4}"/>
              </a:ext>
            </a:extLst>
          </p:cNvPr>
          <p:cNvPicPr>
            <a:picLocks noChangeAspect="1"/>
          </p:cNvPicPr>
          <p:nvPr/>
        </p:nvPicPr>
        <p:blipFill>
          <a:blip r:embed="rId3"/>
          <a:stretch>
            <a:fillRect/>
          </a:stretch>
        </p:blipFill>
        <p:spPr>
          <a:xfrm>
            <a:off x="568672" y="-15278"/>
            <a:ext cx="4004953" cy="5182881"/>
          </a:xfrm>
          <a:prstGeom prst="rect">
            <a:avLst/>
          </a:prstGeom>
        </p:spPr>
      </p:pic>
      <p:pic>
        <p:nvPicPr>
          <p:cNvPr id="5" name="Picture 5" descr="elementia_issue_18_Page_09.jpg">
            <a:extLst>
              <a:ext uri="{FF2B5EF4-FFF2-40B4-BE49-F238E27FC236}">
                <a16:creationId xmlns:a16="http://schemas.microsoft.com/office/drawing/2014/main" id="{E7D6CD3F-79AC-4357-BC36-EE0CC2D589B5}"/>
              </a:ext>
            </a:extLst>
          </p:cNvPr>
          <p:cNvPicPr>
            <a:picLocks noChangeAspect="1"/>
          </p:cNvPicPr>
          <p:nvPr/>
        </p:nvPicPr>
        <p:blipFill>
          <a:blip r:embed="rId4"/>
          <a:stretch>
            <a:fillRect/>
          </a:stretch>
        </p:blipFill>
        <p:spPr>
          <a:xfrm>
            <a:off x="4566064" y="2576"/>
            <a:ext cx="3967842" cy="51383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446475" y="2316050"/>
            <a:ext cx="2556000" cy="926100"/>
          </a:xfrm>
          <a:prstGeom prst="rect">
            <a:avLst/>
          </a:prstGeom>
          <a:noFill/>
          <a:ln>
            <a:noFill/>
          </a:ln>
        </p:spPr>
        <p:txBody>
          <a:bodyPr spcFirstLastPara="1" wrap="square" lIns="68575" tIns="68575" rIns="68575" bIns="68575" anchor="b" anchorCtr="0">
            <a:noAutofit/>
          </a:bodyPr>
          <a:lstStyle/>
          <a:p>
            <a:pPr marL="0" lvl="0" indent="0" algn="l" rtl="0">
              <a:lnSpc>
                <a:spcPct val="90000"/>
              </a:lnSpc>
              <a:spcBef>
                <a:spcPts val="0"/>
              </a:spcBef>
              <a:spcAft>
                <a:spcPts val="0"/>
              </a:spcAft>
              <a:buClr>
                <a:schemeClr val="lt1"/>
              </a:buClr>
              <a:buSzPts val="2700"/>
              <a:buFont typeface="Raleway"/>
              <a:buNone/>
            </a:pPr>
            <a:r>
              <a:rPr lang="en-US" sz="2700">
                <a:solidFill>
                  <a:srgbClr val="FFFFFF"/>
                </a:solidFill>
              </a:rPr>
              <a:t>How to Get Published</a:t>
            </a:r>
            <a:endParaRPr>
              <a:solidFill>
                <a:srgbClr val="FFFFFF"/>
              </a:solidFill>
            </a:endParaRPr>
          </a:p>
        </p:txBody>
      </p:sp>
      <p:sp>
        <p:nvSpPr>
          <p:cNvPr id="222" name="Google Shape;222;p36"/>
          <p:cNvSpPr/>
          <p:nvPr/>
        </p:nvSpPr>
        <p:spPr>
          <a:xfrm>
            <a:off x="2529975" y="2316050"/>
            <a:ext cx="2291400" cy="1523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1800" b="1" dirty="0">
                <a:solidFill>
                  <a:srgbClr val="FFFFFF"/>
                </a:solidFill>
                <a:latin typeface="Josefin Sans"/>
                <a:ea typeface="Josefin Sans"/>
                <a:cs typeface="Josefin Sans"/>
                <a:sym typeface="Josefin Sans"/>
              </a:rPr>
              <a:t>Feb 1, 2022</a:t>
            </a:r>
            <a:endParaRPr sz="1800" dirty="0">
              <a:solidFill>
                <a:srgbClr val="FFFFFF"/>
              </a:solidFill>
              <a:latin typeface="Josefin Sans"/>
              <a:ea typeface="Josefin Sans"/>
              <a:cs typeface="Josefin Sans"/>
              <a:sym typeface="Josefin Sans"/>
            </a:endParaRPr>
          </a:p>
          <a:p>
            <a:pPr marL="0" marR="0" lvl="0" indent="0" algn="ctr" rtl="0">
              <a:spcBef>
                <a:spcPts val="0"/>
              </a:spcBef>
              <a:spcAft>
                <a:spcPts val="0"/>
              </a:spcAft>
              <a:buNone/>
            </a:pPr>
            <a:r>
              <a:rPr lang="en-US" sz="1800" dirty="0">
                <a:solidFill>
                  <a:schemeClr val="lt1"/>
                </a:solidFill>
                <a:latin typeface="Josefin Sans"/>
                <a:ea typeface="Josefin Sans"/>
                <a:cs typeface="Josefin Sans"/>
                <a:sym typeface="Josefin Sans"/>
              </a:rPr>
              <a:t>	</a:t>
            </a:r>
            <a:endParaRPr sz="1800" dirty="0">
              <a:latin typeface="Josefin Sans"/>
              <a:ea typeface="Josefin Sans"/>
              <a:cs typeface="Josefin Sans"/>
              <a:sym typeface="Josefin Sans"/>
            </a:endParaRPr>
          </a:p>
          <a:p>
            <a:pPr marL="0" marR="0" lvl="0" indent="0" algn="ctr" rtl="0">
              <a:spcBef>
                <a:spcPts val="0"/>
              </a:spcBef>
              <a:spcAft>
                <a:spcPts val="0"/>
              </a:spcAft>
              <a:buNone/>
            </a:pPr>
            <a:r>
              <a:rPr lang="en-US" sz="1800" dirty="0">
                <a:solidFill>
                  <a:schemeClr val="lt1"/>
                </a:solidFill>
                <a:latin typeface="Josefin Sans"/>
                <a:ea typeface="Josefin Sans"/>
                <a:cs typeface="Josefin Sans"/>
                <a:sym typeface="Josefin Sans"/>
              </a:rPr>
              <a:t>Submissions of writing and art are due at</a:t>
            </a:r>
            <a:endParaRPr sz="1800" dirty="0">
              <a:solidFill>
                <a:schemeClr val="lt1"/>
              </a:solidFill>
              <a:latin typeface="Josefin Sans"/>
              <a:ea typeface="Josefin Sans"/>
              <a:cs typeface="Josefin Sans"/>
              <a:sym typeface="Josefin Sans"/>
            </a:endParaRPr>
          </a:p>
          <a:p>
            <a:pPr marL="0" marR="0" lvl="0" indent="0" algn="ctr" rtl="0">
              <a:spcBef>
                <a:spcPts val="0"/>
              </a:spcBef>
              <a:spcAft>
                <a:spcPts val="0"/>
              </a:spcAft>
              <a:buNone/>
            </a:pPr>
            <a:r>
              <a:rPr lang="en-US" sz="1800" dirty="0">
                <a:solidFill>
                  <a:schemeClr val="lt1"/>
                </a:solidFill>
                <a:latin typeface="Josefin Sans"/>
                <a:ea typeface="Josefin Sans"/>
                <a:cs typeface="Josefin Sans"/>
                <a:sym typeface="Josefin Sans"/>
              </a:rPr>
              <a:t>www.jocolibrary.org/elementia</a:t>
            </a:r>
            <a:endParaRPr sz="1800" dirty="0">
              <a:solidFill>
                <a:schemeClr val="lt1"/>
              </a:solidFill>
              <a:latin typeface="Josefin Sans"/>
              <a:ea typeface="Josefin Sans"/>
              <a:cs typeface="Josefin Sans"/>
              <a:sym typeface="Josefin Sans"/>
            </a:endParaRPr>
          </a:p>
        </p:txBody>
      </p:sp>
      <p:sp>
        <p:nvSpPr>
          <p:cNvPr id="223" name="Google Shape;223;p36"/>
          <p:cNvSpPr/>
          <p:nvPr/>
        </p:nvSpPr>
        <p:spPr>
          <a:xfrm>
            <a:off x="4675343" y="2316045"/>
            <a:ext cx="1986300" cy="1523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1800" b="1">
                <a:solidFill>
                  <a:srgbClr val="FFFFFF"/>
                </a:solidFill>
                <a:latin typeface="Josefin Sans"/>
                <a:ea typeface="Josefin Sans"/>
                <a:cs typeface="Josefin Sans"/>
                <a:sym typeface="Josefin Sans"/>
              </a:rPr>
              <a:t>Spring Break </a:t>
            </a:r>
            <a:endParaRPr sz="1800">
              <a:solidFill>
                <a:srgbClr val="FFFFFF"/>
              </a:solidFill>
              <a:latin typeface="Josefin Sans"/>
              <a:ea typeface="Josefin Sans"/>
              <a:cs typeface="Josefin Sans"/>
              <a:sym typeface="Josefin Sans"/>
            </a:endParaRPr>
          </a:p>
          <a:p>
            <a:pPr marL="0" marR="0" lvl="0" indent="0" algn="ctr" rtl="0">
              <a:spcBef>
                <a:spcPts val="0"/>
              </a:spcBef>
              <a:spcAft>
                <a:spcPts val="0"/>
              </a:spcAft>
              <a:buNone/>
            </a:pPr>
            <a:endParaRPr sz="1800">
              <a:solidFill>
                <a:schemeClr val="lt1"/>
              </a:solidFill>
              <a:latin typeface="Josefin Sans"/>
              <a:ea typeface="Josefin Sans"/>
              <a:cs typeface="Josefin Sans"/>
              <a:sym typeface="Josefin Sans"/>
            </a:endParaRPr>
          </a:p>
          <a:p>
            <a:pPr marL="0" marR="0" lvl="0" indent="0" algn="ctr" rtl="0">
              <a:spcBef>
                <a:spcPts val="0"/>
              </a:spcBef>
              <a:spcAft>
                <a:spcPts val="0"/>
              </a:spcAft>
              <a:buNone/>
            </a:pPr>
            <a:r>
              <a:rPr lang="en-US" sz="1800">
                <a:solidFill>
                  <a:schemeClr val="lt1"/>
                </a:solidFill>
                <a:latin typeface="Josefin Sans"/>
                <a:ea typeface="Josefin Sans"/>
                <a:cs typeface="Josefin Sans"/>
                <a:sym typeface="Josefin Sans"/>
              </a:rPr>
              <a:t>Selections are announced and design work begins.</a:t>
            </a:r>
            <a:endParaRPr sz="1800">
              <a:latin typeface="Josefin Sans"/>
              <a:ea typeface="Josefin Sans"/>
              <a:cs typeface="Josefin Sans"/>
              <a:sym typeface="Josefin Sans"/>
            </a:endParaRPr>
          </a:p>
        </p:txBody>
      </p:sp>
      <p:sp>
        <p:nvSpPr>
          <p:cNvPr id="224" name="Google Shape;224;p36"/>
          <p:cNvSpPr/>
          <p:nvPr/>
        </p:nvSpPr>
        <p:spPr>
          <a:xfrm>
            <a:off x="6637682" y="2316045"/>
            <a:ext cx="1986300" cy="1523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1800" b="1" dirty="0">
                <a:solidFill>
                  <a:srgbClr val="FFFFFF"/>
                </a:solidFill>
                <a:latin typeface="Josefin Sans"/>
                <a:ea typeface="Josefin Sans"/>
                <a:cs typeface="Josefin Sans"/>
                <a:sym typeface="Josefin Sans"/>
              </a:rPr>
              <a:t>May 13, 2022</a:t>
            </a:r>
            <a:endParaRPr sz="1800" dirty="0">
              <a:solidFill>
                <a:srgbClr val="FFFFFF"/>
              </a:solidFill>
              <a:latin typeface="Josefin Sans"/>
              <a:ea typeface="Josefin Sans"/>
              <a:cs typeface="Josefin Sans"/>
              <a:sym typeface="Josefin Sans"/>
            </a:endParaRPr>
          </a:p>
          <a:p>
            <a:pPr marL="0" marR="0" lvl="0" indent="0" algn="ctr" rtl="0">
              <a:spcBef>
                <a:spcPts val="0"/>
              </a:spcBef>
              <a:spcAft>
                <a:spcPts val="0"/>
              </a:spcAft>
              <a:buNone/>
            </a:pPr>
            <a:endParaRPr sz="1800" b="1" dirty="0">
              <a:solidFill>
                <a:schemeClr val="lt1"/>
              </a:solidFill>
              <a:latin typeface="Josefin Sans"/>
              <a:ea typeface="Josefin Sans"/>
              <a:cs typeface="Josefin Sans"/>
              <a:sym typeface="Josefin Sans"/>
            </a:endParaRPr>
          </a:p>
          <a:p>
            <a:pPr marL="0" marR="0" lvl="0" indent="0" algn="ctr" rtl="0">
              <a:spcBef>
                <a:spcPts val="0"/>
              </a:spcBef>
              <a:spcAft>
                <a:spcPts val="0"/>
              </a:spcAft>
              <a:buNone/>
            </a:pPr>
            <a:r>
              <a:rPr lang="en-US" sz="1800" dirty="0">
                <a:solidFill>
                  <a:schemeClr val="lt1"/>
                </a:solidFill>
                <a:latin typeface="Josefin Sans"/>
                <a:ea typeface="Josefin Sans"/>
                <a:cs typeface="Josefin Sans"/>
                <a:sym typeface="Josefin Sans"/>
              </a:rPr>
              <a:t>New issue released and we have a big party!</a:t>
            </a:r>
            <a:endParaRPr sz="1800" dirty="0">
              <a:latin typeface="Josefin Sans"/>
              <a:ea typeface="Josefin Sans"/>
              <a:cs typeface="Josefin Sans"/>
              <a:sym typeface="Josefin Sans"/>
            </a:endParaRPr>
          </a:p>
        </p:txBody>
      </p:sp>
      <p:grpSp>
        <p:nvGrpSpPr>
          <p:cNvPr id="225" name="Google Shape;225;p36"/>
          <p:cNvGrpSpPr/>
          <p:nvPr/>
        </p:nvGrpSpPr>
        <p:grpSpPr>
          <a:xfrm>
            <a:off x="3509168" y="1714614"/>
            <a:ext cx="349716" cy="349716"/>
            <a:chOff x="1922075" y="1629000"/>
            <a:chExt cx="437200" cy="437200"/>
          </a:xfrm>
        </p:grpSpPr>
        <p:sp>
          <p:nvSpPr>
            <p:cNvPr id="226" name="Google Shape;226;p36"/>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Roboto"/>
                <a:buNone/>
              </a:pPr>
              <a:endParaRPr sz="1400">
                <a:solidFill>
                  <a:srgbClr val="434343"/>
                </a:solidFill>
                <a:latin typeface="Roboto"/>
                <a:ea typeface="Roboto"/>
                <a:cs typeface="Roboto"/>
                <a:sym typeface="Roboto"/>
              </a:endParaRPr>
            </a:p>
          </p:txBody>
        </p:sp>
        <p:sp>
          <p:nvSpPr>
            <p:cNvPr id="227" name="Google Shape;227;p36"/>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Roboto"/>
                <a:buNone/>
              </a:pPr>
              <a:endParaRPr sz="1400">
                <a:solidFill>
                  <a:srgbClr val="434343"/>
                </a:solidFill>
                <a:latin typeface="Roboto"/>
                <a:ea typeface="Roboto"/>
                <a:cs typeface="Roboto"/>
                <a:sym typeface="Roboto"/>
              </a:endParaRPr>
            </a:p>
          </p:txBody>
        </p:sp>
      </p:grpSp>
      <p:grpSp>
        <p:nvGrpSpPr>
          <p:cNvPr id="228" name="Google Shape;228;p36"/>
          <p:cNvGrpSpPr/>
          <p:nvPr/>
        </p:nvGrpSpPr>
        <p:grpSpPr>
          <a:xfrm>
            <a:off x="5468757" y="1734154"/>
            <a:ext cx="336038" cy="310641"/>
            <a:chOff x="5975075" y="2327500"/>
            <a:chExt cx="420100" cy="388350"/>
          </a:xfrm>
        </p:grpSpPr>
        <p:sp>
          <p:nvSpPr>
            <p:cNvPr id="229" name="Google Shape;229;p36"/>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Roboto"/>
                <a:buNone/>
              </a:pPr>
              <a:endParaRPr sz="1400">
                <a:solidFill>
                  <a:srgbClr val="434343"/>
                </a:solidFill>
                <a:latin typeface="Roboto"/>
                <a:ea typeface="Roboto"/>
                <a:cs typeface="Roboto"/>
                <a:sym typeface="Roboto"/>
              </a:endParaRPr>
            </a:p>
          </p:txBody>
        </p:sp>
        <p:sp>
          <p:nvSpPr>
            <p:cNvPr id="230" name="Google Shape;230;p36"/>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Roboto"/>
                <a:buNone/>
              </a:pPr>
              <a:endParaRPr sz="1400">
                <a:solidFill>
                  <a:srgbClr val="434343"/>
                </a:solidFill>
                <a:latin typeface="Roboto"/>
                <a:ea typeface="Roboto"/>
                <a:cs typeface="Roboto"/>
                <a:sym typeface="Roboto"/>
              </a:endParaRPr>
            </a:p>
          </p:txBody>
        </p:sp>
      </p:grpSp>
      <p:grpSp>
        <p:nvGrpSpPr>
          <p:cNvPr id="231" name="Google Shape;231;p36"/>
          <p:cNvGrpSpPr/>
          <p:nvPr/>
        </p:nvGrpSpPr>
        <p:grpSpPr>
          <a:xfrm>
            <a:off x="7414686" y="1746855"/>
            <a:ext cx="342877" cy="285244"/>
            <a:chOff x="1926350" y="995225"/>
            <a:chExt cx="428650" cy="356600"/>
          </a:xfrm>
        </p:grpSpPr>
        <p:sp>
          <p:nvSpPr>
            <p:cNvPr id="232" name="Google Shape;232;p36"/>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Roboto"/>
                <a:buNone/>
              </a:pPr>
              <a:endParaRPr sz="1400">
                <a:solidFill>
                  <a:srgbClr val="434343"/>
                </a:solidFill>
                <a:latin typeface="Roboto"/>
                <a:ea typeface="Roboto"/>
                <a:cs typeface="Roboto"/>
                <a:sym typeface="Roboto"/>
              </a:endParaRPr>
            </a:p>
          </p:txBody>
        </p:sp>
        <p:sp>
          <p:nvSpPr>
            <p:cNvPr id="233" name="Google Shape;233;p36"/>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Roboto"/>
                <a:buNone/>
              </a:pPr>
              <a:endParaRPr sz="1400">
                <a:solidFill>
                  <a:srgbClr val="434343"/>
                </a:solidFill>
                <a:latin typeface="Roboto"/>
                <a:ea typeface="Roboto"/>
                <a:cs typeface="Roboto"/>
                <a:sym typeface="Roboto"/>
              </a:endParaRPr>
            </a:p>
          </p:txBody>
        </p:sp>
        <p:sp>
          <p:nvSpPr>
            <p:cNvPr id="234" name="Google Shape;234;p36"/>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Roboto"/>
                <a:buNone/>
              </a:pPr>
              <a:endParaRPr sz="1400">
                <a:solidFill>
                  <a:srgbClr val="434343"/>
                </a:solidFill>
                <a:latin typeface="Roboto"/>
                <a:ea typeface="Roboto"/>
                <a:cs typeface="Roboto"/>
                <a:sym typeface="Roboto"/>
              </a:endParaRPr>
            </a:p>
          </p:txBody>
        </p:sp>
        <p:sp>
          <p:nvSpPr>
            <p:cNvPr id="235" name="Google Shape;235;p36"/>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chemeClr val="l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Roboto"/>
                <a:buNone/>
              </a:pPr>
              <a:endParaRPr sz="1400">
                <a:solidFill>
                  <a:srgbClr val="434343"/>
                </a:solidFill>
                <a:latin typeface="Roboto"/>
                <a:ea typeface="Roboto"/>
                <a:cs typeface="Roboto"/>
                <a:sym typeface="Robo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239"/>
        <p:cNvGrpSpPr/>
        <p:nvPr/>
      </p:nvGrpSpPr>
      <p:grpSpPr>
        <a:xfrm>
          <a:off x="0" y="0"/>
          <a:ext cx="0" cy="0"/>
          <a:chOff x="0" y="0"/>
          <a:chExt cx="0" cy="0"/>
        </a:xfrm>
      </p:grpSpPr>
      <p:pic>
        <p:nvPicPr>
          <p:cNvPr id="2" name="Picture 2" descr="elementia_issue_18_Page_66.jpg">
            <a:extLst>
              <a:ext uri="{FF2B5EF4-FFF2-40B4-BE49-F238E27FC236}">
                <a16:creationId xmlns:a16="http://schemas.microsoft.com/office/drawing/2014/main" id="{BF5D35CA-B733-4557-8D2C-658BD8F54F9B}"/>
              </a:ext>
            </a:extLst>
          </p:cNvPr>
          <p:cNvPicPr>
            <a:picLocks noChangeAspect="1"/>
          </p:cNvPicPr>
          <p:nvPr/>
        </p:nvPicPr>
        <p:blipFill>
          <a:blip r:embed="rId3"/>
          <a:stretch>
            <a:fillRect/>
          </a:stretch>
        </p:blipFill>
        <p:spPr>
          <a:xfrm>
            <a:off x="714003" y="2576"/>
            <a:ext cx="3967842" cy="5138348"/>
          </a:xfrm>
          <a:prstGeom prst="rect">
            <a:avLst/>
          </a:prstGeom>
        </p:spPr>
      </p:pic>
      <p:pic>
        <p:nvPicPr>
          <p:cNvPr id="3" name="Picture 3" descr="elementia_issue_18_Page_67.jpg">
            <a:extLst>
              <a:ext uri="{FF2B5EF4-FFF2-40B4-BE49-F238E27FC236}">
                <a16:creationId xmlns:a16="http://schemas.microsoft.com/office/drawing/2014/main" id="{7DC2B563-9F0E-4E88-B9D4-555FABAD43FA}"/>
              </a:ext>
            </a:extLst>
          </p:cNvPr>
          <p:cNvPicPr>
            <a:picLocks noChangeAspect="1"/>
          </p:cNvPicPr>
          <p:nvPr/>
        </p:nvPicPr>
        <p:blipFill>
          <a:blip r:embed="rId4"/>
          <a:stretch>
            <a:fillRect/>
          </a:stretch>
        </p:blipFill>
        <p:spPr>
          <a:xfrm>
            <a:off x="4684815" y="-12268"/>
            <a:ext cx="4012375" cy="51903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4"/>
        <p:cNvGrpSpPr/>
        <p:nvPr/>
      </p:nvGrpSpPr>
      <p:grpSpPr>
        <a:xfrm>
          <a:off x="0" y="0"/>
          <a:ext cx="0" cy="0"/>
          <a:chOff x="0" y="0"/>
          <a:chExt cx="0" cy="0"/>
        </a:xfrm>
      </p:grpSpPr>
      <p:pic>
        <p:nvPicPr>
          <p:cNvPr id="2" name="Picture 2" descr="elementia_issue_18_Page_48.jpg">
            <a:extLst>
              <a:ext uri="{FF2B5EF4-FFF2-40B4-BE49-F238E27FC236}">
                <a16:creationId xmlns:a16="http://schemas.microsoft.com/office/drawing/2014/main" id="{299FA3AB-BFB4-4617-9192-5662D0553189}"/>
              </a:ext>
            </a:extLst>
          </p:cNvPr>
          <p:cNvPicPr>
            <a:picLocks noChangeAspect="1"/>
          </p:cNvPicPr>
          <p:nvPr/>
        </p:nvPicPr>
        <p:blipFill>
          <a:blip r:embed="rId3"/>
          <a:stretch>
            <a:fillRect/>
          </a:stretch>
        </p:blipFill>
        <p:spPr>
          <a:xfrm>
            <a:off x="610094" y="2576"/>
            <a:ext cx="3960420" cy="5138348"/>
          </a:xfrm>
          <a:prstGeom prst="rect">
            <a:avLst/>
          </a:prstGeom>
        </p:spPr>
      </p:pic>
      <p:pic>
        <p:nvPicPr>
          <p:cNvPr id="3" name="Picture 3" descr="elementia_issue_18_Page_49.jpg">
            <a:extLst>
              <a:ext uri="{FF2B5EF4-FFF2-40B4-BE49-F238E27FC236}">
                <a16:creationId xmlns:a16="http://schemas.microsoft.com/office/drawing/2014/main" id="{06225613-4CB5-4D61-96FB-B55AA65ABFA1}"/>
              </a:ext>
            </a:extLst>
          </p:cNvPr>
          <p:cNvPicPr>
            <a:picLocks noChangeAspect="1"/>
          </p:cNvPicPr>
          <p:nvPr/>
        </p:nvPicPr>
        <p:blipFill>
          <a:blip r:embed="rId4"/>
          <a:stretch>
            <a:fillRect/>
          </a:stretch>
        </p:blipFill>
        <p:spPr>
          <a:xfrm>
            <a:off x="4573485" y="2575"/>
            <a:ext cx="3960420" cy="51383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4"/>
          <p:cNvSpPr txBox="1"/>
          <p:nvPr/>
        </p:nvSpPr>
        <p:spPr>
          <a:xfrm>
            <a:off x="1022877" y="1617789"/>
            <a:ext cx="2901300" cy="2162400"/>
          </a:xfrm>
          <a:prstGeom prst="rect">
            <a:avLst/>
          </a:prstGeom>
          <a:noFill/>
          <a:ln>
            <a:noFill/>
          </a:ln>
        </p:spPr>
        <p:txBody>
          <a:bodyPr spcFirstLastPara="1" wrap="square" lIns="68575" tIns="68575" rIns="68575" bIns="68575" anchor="t" anchorCtr="0">
            <a:noAutofit/>
          </a:bodyPr>
          <a:lstStyle/>
          <a:p>
            <a:pPr marL="177800" marR="0" lvl="0" indent="-177800" algn="l" rtl="0">
              <a:lnSpc>
                <a:spcPct val="90000"/>
              </a:lnSpc>
              <a:spcBef>
                <a:spcPts val="0"/>
              </a:spcBef>
              <a:spcAft>
                <a:spcPts val="0"/>
              </a:spcAft>
              <a:buClr>
                <a:schemeClr val="dk1"/>
              </a:buClr>
              <a:buSzPts val="1000"/>
              <a:buFont typeface="Arial"/>
              <a:buNone/>
            </a:pPr>
            <a:endParaRPr sz="1000" b="0" i="0" u="none" strike="noStrike" cap="none">
              <a:solidFill>
                <a:schemeClr val="dk1"/>
              </a:solidFill>
              <a:latin typeface="Roboto"/>
              <a:ea typeface="Roboto"/>
              <a:cs typeface="Roboto"/>
              <a:sym typeface="Roboto"/>
            </a:endParaRPr>
          </a:p>
        </p:txBody>
      </p:sp>
      <p:sp>
        <p:nvSpPr>
          <p:cNvPr id="208" name="Google Shape;208;p34"/>
          <p:cNvSpPr txBox="1">
            <a:spLocks noGrp="1"/>
          </p:cNvSpPr>
          <p:nvPr>
            <p:ph type="title"/>
          </p:nvPr>
        </p:nvSpPr>
        <p:spPr>
          <a:xfrm>
            <a:off x="2338918" y="912824"/>
            <a:ext cx="4619700" cy="636000"/>
          </a:xfrm>
          <a:prstGeom prst="rect">
            <a:avLst/>
          </a:prstGeom>
        </p:spPr>
        <p:txBody>
          <a:bodyPr spcFirstLastPara="1" wrap="square" lIns="68575" tIns="68575" rIns="68575" bIns="68575" anchor="b" anchorCtr="0">
            <a:noAutofit/>
          </a:bodyPr>
          <a:lstStyle/>
          <a:p>
            <a:pPr marL="0" lvl="0" indent="0" algn="ctr" rtl="0">
              <a:spcBef>
                <a:spcPts val="0"/>
              </a:spcBef>
              <a:spcAft>
                <a:spcPts val="0"/>
              </a:spcAft>
              <a:buNone/>
            </a:pPr>
            <a:r>
              <a:rPr lang="en-US" sz="4800" dirty="0"/>
              <a:t>Recent keynotes</a:t>
            </a:r>
            <a:endParaRPr sz="4800" dirty="0"/>
          </a:p>
        </p:txBody>
      </p:sp>
      <p:sp>
        <p:nvSpPr>
          <p:cNvPr id="206" name="Google Shape;206;p34"/>
          <p:cNvSpPr txBox="1">
            <a:spLocks noGrp="1"/>
          </p:cNvSpPr>
          <p:nvPr>
            <p:ph type="body" idx="1"/>
          </p:nvPr>
        </p:nvSpPr>
        <p:spPr>
          <a:xfrm>
            <a:off x="2343669" y="1796408"/>
            <a:ext cx="4619700" cy="2764500"/>
          </a:xfrm>
          <a:prstGeom prst="rect">
            <a:avLst/>
          </a:prstGeom>
        </p:spPr>
        <p:txBody>
          <a:bodyPr spcFirstLastPara="1" wrap="square" lIns="68575" tIns="68575" rIns="68575" bIns="68575" anchor="t" anchorCtr="0">
            <a:noAutofit/>
          </a:bodyPr>
          <a:lstStyle/>
          <a:p>
            <a:pPr marL="114300" lvl="0" indent="0" algn="ctr" rtl="0">
              <a:lnSpc>
                <a:spcPct val="115000"/>
              </a:lnSpc>
              <a:spcBef>
                <a:spcPts val="0"/>
              </a:spcBef>
              <a:spcAft>
                <a:spcPts val="0"/>
              </a:spcAft>
              <a:buSzPts val="1800"/>
              <a:buNone/>
            </a:pPr>
            <a:r>
              <a:rPr lang="en-US" sz="3600" b="0" dirty="0"/>
              <a:t>Rudy </a:t>
            </a:r>
            <a:r>
              <a:rPr lang="en-US" sz="3600" b="0" dirty="0" err="1"/>
              <a:t>Fransisco</a:t>
            </a:r>
            <a:endParaRPr lang="en-US" sz="3600" b="0" dirty="0"/>
          </a:p>
          <a:p>
            <a:pPr marL="114300" lvl="0" indent="0" algn="ctr" rtl="0">
              <a:lnSpc>
                <a:spcPct val="115000"/>
              </a:lnSpc>
              <a:spcBef>
                <a:spcPts val="0"/>
              </a:spcBef>
              <a:spcAft>
                <a:spcPts val="0"/>
              </a:spcAft>
              <a:buSzPts val="1800"/>
              <a:buNone/>
            </a:pPr>
            <a:endParaRPr lang="en-US" sz="3600" dirty="0"/>
          </a:p>
          <a:p>
            <a:pPr marL="114300" lvl="0" indent="0" algn="ctr" rtl="0">
              <a:lnSpc>
                <a:spcPct val="115000"/>
              </a:lnSpc>
              <a:spcBef>
                <a:spcPts val="0"/>
              </a:spcBef>
              <a:spcAft>
                <a:spcPts val="0"/>
              </a:spcAft>
              <a:buSzPts val="1800"/>
              <a:buNone/>
            </a:pPr>
            <a:r>
              <a:rPr lang="en-US" sz="3600" dirty="0"/>
              <a:t>Franny Choi</a:t>
            </a:r>
            <a:endParaRPr sz="3600" b="0" dirty="0"/>
          </a:p>
        </p:txBody>
      </p:sp>
    </p:spTree>
    <p:extLst>
      <p:ext uri="{BB962C8B-B14F-4D97-AF65-F5344CB8AC3E}">
        <p14:creationId xmlns:p14="http://schemas.microsoft.com/office/powerpoint/2010/main" val="2702762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9"/>
          <p:cNvSpPr txBox="1">
            <a:spLocks noGrp="1"/>
          </p:cNvSpPr>
          <p:nvPr>
            <p:ph type="title"/>
          </p:nvPr>
        </p:nvSpPr>
        <p:spPr>
          <a:xfrm>
            <a:off x="4021547" y="662275"/>
            <a:ext cx="3527400" cy="636000"/>
          </a:xfrm>
          <a:prstGeom prst="rect">
            <a:avLst/>
          </a:prstGeom>
          <a:noFill/>
          <a:ln>
            <a:noFill/>
          </a:ln>
        </p:spPr>
        <p:txBody>
          <a:bodyPr spcFirstLastPara="1" wrap="square" lIns="68575" tIns="68575" rIns="68575" bIns="68575" anchor="b" anchorCtr="0">
            <a:noAutofit/>
          </a:bodyPr>
          <a:lstStyle/>
          <a:p>
            <a:pPr marL="0" lvl="0" indent="0" algn="ctr" rtl="0">
              <a:lnSpc>
                <a:spcPct val="90000"/>
              </a:lnSpc>
              <a:spcBef>
                <a:spcPts val="0"/>
              </a:spcBef>
              <a:spcAft>
                <a:spcPts val="0"/>
              </a:spcAft>
              <a:buClr>
                <a:schemeClr val="lt1"/>
              </a:buClr>
              <a:buSzPts val="3000"/>
              <a:buFont typeface="Raleway"/>
              <a:buNone/>
            </a:pPr>
            <a:r>
              <a:rPr lang="en-US" sz="3600" dirty="0">
                <a:solidFill>
                  <a:srgbClr val="000000"/>
                </a:solidFill>
              </a:rPr>
              <a:t>Rudy Francisco</a:t>
            </a:r>
            <a:endParaRPr sz="3600" dirty="0">
              <a:solidFill>
                <a:srgbClr val="000000"/>
              </a:solidFill>
            </a:endParaRPr>
          </a:p>
        </p:txBody>
      </p:sp>
      <p:sp>
        <p:nvSpPr>
          <p:cNvPr id="251" name="Google Shape;251;p39"/>
          <p:cNvSpPr txBox="1">
            <a:spLocks noGrp="1"/>
          </p:cNvSpPr>
          <p:nvPr>
            <p:ph type="body" idx="1"/>
          </p:nvPr>
        </p:nvSpPr>
        <p:spPr>
          <a:xfrm>
            <a:off x="4021548" y="1557150"/>
            <a:ext cx="3527400" cy="2029200"/>
          </a:xfrm>
          <a:prstGeom prst="rect">
            <a:avLst/>
          </a:prstGeom>
          <a:noFill/>
          <a:ln>
            <a:noFill/>
          </a:ln>
        </p:spPr>
        <p:txBody>
          <a:bodyPr spcFirstLastPara="1" wrap="square" lIns="68575" tIns="68575" rIns="68575" bIns="68575" anchor="t" anchorCtr="0">
            <a:noAutofit/>
          </a:bodyPr>
          <a:lstStyle/>
          <a:p>
            <a:pPr marL="0" lvl="0" indent="0" algn="ctr" rtl="0">
              <a:lnSpc>
                <a:spcPct val="90000"/>
              </a:lnSpc>
              <a:spcBef>
                <a:spcPts val="0"/>
              </a:spcBef>
              <a:spcAft>
                <a:spcPts val="0"/>
              </a:spcAft>
              <a:buClr>
                <a:schemeClr val="lt1"/>
              </a:buClr>
              <a:buSzPts val="1100"/>
              <a:buNone/>
            </a:pPr>
            <a:r>
              <a:rPr lang="en-US" sz="2400" b="0" dirty="0"/>
              <a:t>Spoken word poet</a:t>
            </a:r>
            <a:endParaRPr sz="2400" b="0" dirty="0"/>
          </a:p>
          <a:p>
            <a:pPr marL="0" lvl="0" indent="0" algn="ctr" rtl="0">
              <a:lnSpc>
                <a:spcPct val="90000"/>
              </a:lnSpc>
              <a:spcBef>
                <a:spcPts val="1600"/>
              </a:spcBef>
              <a:spcAft>
                <a:spcPts val="0"/>
              </a:spcAft>
              <a:buClr>
                <a:schemeClr val="lt1"/>
              </a:buClr>
              <a:buSzPts val="1100"/>
              <a:buNone/>
            </a:pPr>
            <a:r>
              <a:rPr lang="en-US" sz="2400" b="0" dirty="0"/>
              <a:t>National Underground Poetry Slam Champion</a:t>
            </a:r>
            <a:endParaRPr sz="2400" b="0" dirty="0"/>
          </a:p>
          <a:p>
            <a:pPr marL="0" lvl="0" indent="0" algn="ctr" rtl="0">
              <a:lnSpc>
                <a:spcPct val="90000"/>
              </a:lnSpc>
              <a:spcBef>
                <a:spcPts val="1600"/>
              </a:spcBef>
              <a:spcAft>
                <a:spcPts val="1600"/>
              </a:spcAft>
              <a:buClr>
                <a:schemeClr val="lt1"/>
              </a:buClr>
              <a:buSzPts val="1100"/>
              <a:buNone/>
            </a:pPr>
            <a:r>
              <a:rPr lang="en-US" sz="2400" b="0" dirty="0"/>
              <a:t>Author</a:t>
            </a:r>
            <a:endParaRPr sz="2400" b="0" dirty="0"/>
          </a:p>
        </p:txBody>
      </p:sp>
      <p:sp>
        <p:nvSpPr>
          <p:cNvPr id="252" name="Google Shape;252;p39"/>
          <p:cNvSpPr/>
          <p:nvPr/>
        </p:nvSpPr>
        <p:spPr>
          <a:xfrm rot="-5400000">
            <a:off x="8745901" y="350867"/>
            <a:ext cx="1026900" cy="2307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1100">
                <a:solidFill>
                  <a:schemeClr val="dk1"/>
                </a:solidFill>
                <a:latin typeface="Roboto"/>
                <a:ea typeface="Roboto"/>
                <a:cs typeface="Roboto"/>
                <a:sym typeface="Roboto"/>
              </a:rPr>
              <a:t>Slidehood.com</a:t>
            </a:r>
            <a:endParaRPr sz="1100"/>
          </a:p>
        </p:txBody>
      </p:sp>
      <p:pic>
        <p:nvPicPr>
          <p:cNvPr id="253" name="Google Shape;253;p39"/>
          <p:cNvPicPr preferRelativeResize="0"/>
          <p:nvPr/>
        </p:nvPicPr>
        <p:blipFill rotWithShape="1">
          <a:blip r:embed="rId3">
            <a:alphaModFix/>
          </a:blip>
          <a:srcRect l="29209" r="10388"/>
          <a:stretch/>
        </p:blipFill>
        <p:spPr>
          <a:xfrm>
            <a:off x="257425" y="627209"/>
            <a:ext cx="3630625" cy="3785416"/>
          </a:xfrm>
          <a:prstGeom prst="rect">
            <a:avLst/>
          </a:prstGeom>
          <a:noFill/>
          <a:ln>
            <a:noFill/>
          </a:ln>
        </p:spPr>
      </p:pic>
      <p:pic>
        <p:nvPicPr>
          <p:cNvPr id="254" name="Google Shape;254;p39"/>
          <p:cNvPicPr preferRelativeResize="0"/>
          <p:nvPr/>
        </p:nvPicPr>
        <p:blipFill>
          <a:blip r:embed="rId4">
            <a:alphaModFix/>
          </a:blip>
          <a:stretch>
            <a:fillRect/>
          </a:stretch>
        </p:blipFill>
        <p:spPr>
          <a:xfrm>
            <a:off x="3033929" y="3336259"/>
            <a:ext cx="987625" cy="1528831"/>
          </a:xfrm>
          <a:prstGeom prst="rect">
            <a:avLst/>
          </a:prstGeom>
          <a:noFill/>
          <a:ln>
            <a:noFill/>
          </a:ln>
          <a:effectLst>
            <a:outerShdw blurRad="57150" dist="19050" dir="5400000" algn="bl" rotWithShape="0">
              <a:srgbClr val="000000">
                <a:alpha val="50000"/>
              </a:srgbClr>
            </a:outerShdw>
          </a:effectLst>
        </p:spPr>
      </p:pic>
      <p:sp>
        <p:nvSpPr>
          <p:cNvPr id="2" name="Rectangle 1"/>
          <p:cNvSpPr/>
          <p:nvPr/>
        </p:nvSpPr>
        <p:spPr>
          <a:xfrm>
            <a:off x="4502517" y="4100674"/>
            <a:ext cx="2565467" cy="461665"/>
          </a:xfrm>
          <a:prstGeom prst="rect">
            <a:avLst/>
          </a:prstGeom>
        </p:spPr>
        <p:txBody>
          <a:bodyPr wrap="square">
            <a:spAutoFit/>
          </a:bodyPr>
          <a:lstStyle/>
          <a:p>
            <a:pPr algn="ctr"/>
            <a:r>
              <a:rPr lang="en-US" sz="2400" dirty="0"/>
              <a:t>CONNECTION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860" y="434339"/>
            <a:ext cx="2919180" cy="560525"/>
          </a:xfrm>
        </p:spPr>
        <p:txBody>
          <a:bodyPr/>
          <a:lstStyle/>
          <a:p>
            <a:r>
              <a:rPr lang="en-US" dirty="0">
                <a:solidFill>
                  <a:schemeClr val="bg1"/>
                </a:solidFill>
              </a:rPr>
              <a:t>Franny Choi</a:t>
            </a:r>
          </a:p>
        </p:txBody>
      </p:sp>
      <p:sp>
        <p:nvSpPr>
          <p:cNvPr id="5" name="AutoShape 4" descr="blob:https://www.odwebp.svc.ms/4cf9857c-8fec-4b87-8602-8b81a30890f8"/>
          <p:cNvSpPr>
            <a:spLocks noGrp="1" noChangeAspect="1" noChangeArrowheads="1"/>
          </p:cNvSpPr>
          <p:nvPr>
            <p:ph type="body" idx="1"/>
          </p:nvPr>
        </p:nvSpPr>
        <p:spPr bwMode="auto">
          <a:xfrm>
            <a:off x="311700" y="1546890"/>
            <a:ext cx="4682061" cy="21774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lvl="0" indent="0" algn="ctr">
              <a:lnSpc>
                <a:spcPct val="90000"/>
              </a:lnSpc>
              <a:buClr>
                <a:schemeClr val="lt1"/>
              </a:buClr>
              <a:buSzPts val="1100"/>
              <a:buNone/>
            </a:pPr>
            <a:r>
              <a:rPr lang="en-US" sz="2400" dirty="0"/>
              <a:t>Spoken word poet</a:t>
            </a:r>
          </a:p>
          <a:p>
            <a:pPr marL="0" lvl="0" indent="0" algn="ctr">
              <a:lnSpc>
                <a:spcPct val="90000"/>
              </a:lnSpc>
              <a:spcBef>
                <a:spcPts val="1600"/>
              </a:spcBef>
              <a:buClr>
                <a:schemeClr val="lt1"/>
              </a:buClr>
              <a:buSzPts val="1100"/>
              <a:buNone/>
            </a:pPr>
            <a:r>
              <a:rPr lang="en-US" sz="2400" dirty="0"/>
              <a:t>National Slam Finalist</a:t>
            </a:r>
          </a:p>
          <a:p>
            <a:pPr marL="0" lvl="0" indent="0" algn="ctr">
              <a:lnSpc>
                <a:spcPct val="90000"/>
              </a:lnSpc>
              <a:spcBef>
                <a:spcPts val="1600"/>
              </a:spcBef>
              <a:buClr>
                <a:schemeClr val="lt1"/>
              </a:buClr>
              <a:buSzPts val="1100"/>
              <a:buNone/>
            </a:pPr>
            <a:r>
              <a:rPr lang="en-US" sz="2400" dirty="0"/>
              <a:t>Podcast Host</a:t>
            </a:r>
          </a:p>
          <a:p>
            <a:pPr marL="0" lvl="0" indent="0" algn="ctr">
              <a:lnSpc>
                <a:spcPct val="90000"/>
              </a:lnSpc>
              <a:spcBef>
                <a:spcPts val="1600"/>
              </a:spcBef>
              <a:spcAft>
                <a:spcPts val="1600"/>
              </a:spcAft>
              <a:buClr>
                <a:schemeClr val="lt1"/>
              </a:buClr>
              <a:buSzPts val="1100"/>
              <a:buNone/>
            </a:pPr>
            <a:r>
              <a:rPr lang="en-US" sz="2400" dirty="0"/>
              <a:t>Author</a:t>
            </a:r>
          </a:p>
          <a:p>
            <a:endParaRPr lang="en-US" dirty="0"/>
          </a:p>
        </p:txBody>
      </p:sp>
      <p:pic>
        <p:nvPicPr>
          <p:cNvPr id="6" name="Picture 5"/>
          <p:cNvPicPr>
            <a:picLocks noChangeAspect="1"/>
          </p:cNvPicPr>
          <p:nvPr/>
        </p:nvPicPr>
        <p:blipFill>
          <a:blip r:embed="rId2"/>
          <a:stretch>
            <a:fillRect/>
          </a:stretch>
        </p:blipFill>
        <p:spPr>
          <a:xfrm>
            <a:off x="6294127" y="1546890"/>
            <a:ext cx="2183130" cy="3276600"/>
          </a:xfrm>
          <a:prstGeom prst="rect">
            <a:avLst/>
          </a:prstGeom>
        </p:spPr>
      </p:pic>
      <p:sp>
        <p:nvSpPr>
          <p:cNvPr id="3" name="Rectangle 2"/>
          <p:cNvSpPr/>
          <p:nvPr/>
        </p:nvSpPr>
        <p:spPr>
          <a:xfrm>
            <a:off x="1803496" y="3968604"/>
            <a:ext cx="1770284" cy="584775"/>
          </a:xfrm>
          <a:prstGeom prst="rect">
            <a:avLst/>
          </a:prstGeom>
        </p:spPr>
        <p:txBody>
          <a:bodyPr wrap="square">
            <a:spAutoFit/>
          </a:bodyPr>
          <a:lstStyle/>
          <a:p>
            <a:r>
              <a:rPr lang="en-US" sz="3200" dirty="0"/>
              <a:t>BODIES</a:t>
            </a:r>
          </a:p>
        </p:txBody>
      </p:sp>
    </p:spTree>
    <p:extLst>
      <p:ext uri="{BB962C8B-B14F-4D97-AF65-F5344CB8AC3E}">
        <p14:creationId xmlns:p14="http://schemas.microsoft.com/office/powerpoint/2010/main" val="156627914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74.jpeg"/></Relationships>
</file>

<file path=ppt/theme/theme1.xml><?xml version="1.0" encoding="utf-8"?>
<a:theme xmlns:a="http://schemas.openxmlformats.org/drawingml/2006/main" name="Funky Memphis">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629430D84D6A4C8E1B6A494F8C976F" ma:contentTypeVersion="11" ma:contentTypeDescription="Create a new document." ma:contentTypeScope="" ma:versionID="436b5dd961de35a4333b402f08356da4">
  <xsd:schema xmlns:xsd="http://www.w3.org/2001/XMLSchema" xmlns:xs="http://www.w3.org/2001/XMLSchema" xmlns:p="http://schemas.microsoft.com/office/2006/metadata/properties" xmlns:ns2="cee16d9a-5ccb-472f-96b5-dcfa265126b6" xmlns:ns3="b4111a62-8842-4ff1-9482-97d61d1ec104" targetNamespace="http://schemas.microsoft.com/office/2006/metadata/properties" ma:root="true" ma:fieldsID="f38583a10f1e3eee0d5f770c1d6f9b0c" ns2:_="" ns3:_="">
    <xsd:import namespace="cee16d9a-5ccb-472f-96b5-dcfa265126b6"/>
    <xsd:import namespace="b4111a62-8842-4ff1-9482-97d61d1ec1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16d9a-5ccb-472f-96b5-dcfa265126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111a62-8842-4ff1-9482-97d61d1ec10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381DBD-0B1A-4647-9764-7D53268D1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16d9a-5ccb-472f-96b5-dcfa265126b6"/>
    <ds:schemaRef ds:uri="b4111a62-8842-4ff1-9482-97d61d1ec1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ACCC95-FF3B-4E97-83F7-846E8503BA45}">
  <ds:schemaRefs>
    <ds:schemaRef ds:uri="http://schemas.microsoft.com/sharepoint/v3/contenttype/forms"/>
  </ds:schemaRefs>
</ds:datastoreItem>
</file>

<file path=customXml/itemProps3.xml><?xml version="1.0" encoding="utf-8"?>
<ds:datastoreItem xmlns:ds="http://schemas.openxmlformats.org/officeDocument/2006/customXml" ds:itemID="{DBEE2815-BA8C-4121-BD59-58AB9132EE12}">
  <ds:schemaRefs>
    <ds:schemaRef ds:uri="http://schemas.microsoft.com/office/2006/documentManagement/types"/>
    <ds:schemaRef ds:uri="http://purl.org/dc/elements/1.1/"/>
    <ds:schemaRef ds:uri="http://schemas.microsoft.com/office/2006/metadata/properties"/>
    <ds:schemaRef ds:uri="56f9f709-c18e-4c6d-bfe7-3dc7d207058e"/>
    <ds:schemaRef ds:uri="http://purl.org/dc/terms/"/>
    <ds:schemaRef ds:uri="http://schemas.openxmlformats.org/package/2006/metadata/core-properties"/>
    <ds:schemaRef ds:uri="http://purl.org/dc/dcmitype/"/>
    <ds:schemaRef ds:uri="http://schemas.microsoft.com/office/infopath/2007/PartnerControls"/>
    <ds:schemaRef ds:uri="572bc1fa-77d0-4cd0-a0b0-8642dcd195f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383</TotalTime>
  <Words>958</Words>
  <Application>Microsoft Office PowerPoint</Application>
  <PresentationFormat>On-screen Show (16:9)</PresentationFormat>
  <Paragraphs>92</Paragraphs>
  <Slides>17</Slides>
  <Notes>14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Wingdings 3</vt:lpstr>
      <vt:lpstr>Calibri</vt:lpstr>
      <vt:lpstr>Oswald</vt:lpstr>
      <vt:lpstr>Josefin Sans</vt:lpstr>
      <vt:lpstr>Arial</vt:lpstr>
      <vt:lpstr>Roboto</vt:lpstr>
      <vt:lpstr>Century Gothic</vt:lpstr>
      <vt:lpstr>Raleway</vt:lpstr>
      <vt:lpstr>Funky Memphis</vt:lpstr>
      <vt:lpstr>Ion</vt:lpstr>
      <vt:lpstr>PowerPoint Presentation</vt:lpstr>
      <vt:lpstr>elementia</vt:lpstr>
      <vt:lpstr>PowerPoint Presentation</vt:lpstr>
      <vt:lpstr>How to Get Published</vt:lpstr>
      <vt:lpstr>PowerPoint Presentation</vt:lpstr>
      <vt:lpstr>PowerPoint Presentation</vt:lpstr>
      <vt:lpstr>Recent keynotes</vt:lpstr>
      <vt:lpstr>Rudy Francisco</vt:lpstr>
      <vt:lpstr>Franny Choi</vt:lpstr>
      <vt:lpstr>PowerPoint Presentation</vt:lpstr>
      <vt:lpstr>PowerPoint Presentation</vt:lpstr>
      <vt:lpstr>PowerPoint Presentation</vt:lpstr>
      <vt:lpstr>Prompts</vt:lpstr>
      <vt:lpstr>PowerPoint Presentation</vt:lpstr>
      <vt:lpstr>Other Opportunities for Writers &amp; Artists</vt:lpstr>
      <vt:lpstr>Questions</vt:lpstr>
      <vt:lpstr>Keep reading about the Unknown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Coles, Cassie, JCL</dc:creator>
  <cp:lastModifiedBy>McNair, Kate, JCL</cp:lastModifiedBy>
  <cp:revision>74</cp:revision>
  <dcterms:modified xsi:type="dcterms:W3CDTF">2021-10-28T20:56:25Z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0x01010017629430D84D6A4C8E1B6A494F8C976F</vt:lpwstr>
  </property>
</Properties>
</file>